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4C0F0F00.xml" ContentType="application/vnd.ms-powerpoint.comments+xml"/>
  <Override PartName="/ppt/comments/modernComment_105_107FC94A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sldIdLst>
    <p:sldId id="256" r:id="rId5"/>
    <p:sldId id="264" r:id="rId6"/>
    <p:sldId id="257" r:id="rId7"/>
    <p:sldId id="272" r:id="rId8"/>
    <p:sldId id="271" r:id="rId9"/>
    <p:sldId id="258" r:id="rId10"/>
    <p:sldId id="259" r:id="rId11"/>
    <p:sldId id="266" r:id="rId12"/>
    <p:sldId id="267" r:id="rId13"/>
    <p:sldId id="269" r:id="rId14"/>
    <p:sldId id="260" r:id="rId15"/>
    <p:sldId id="261" r:id="rId16"/>
    <p:sldId id="270" r:id="rId17"/>
    <p:sldId id="26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D2E36D-8E66-9CEB-DA96-2C470C6D7009}" name="Ibrahim Waziri,A. Abubakar" initials="AI" userId="S::4220056@upm.edu.sa::74401b7e-086b-4dbb-b473-efd7246f81f4" providerId="AD"/>
  <p188:author id="{6EA110F9-4B80-EE24-9CB2-E89EF5DCA9ED}" name="Mostafa Elnahas,Y. Youssef" initials="YM" userId="S::4311779@upm.edu.sa::25a4cf39-f28a-437f-a00d-ff03dfd8b7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kaf,H. Hamza" userId="S::4311698@upm.edu.sa::f8829b30-3522-4016-8cf9-1302291b937b" providerId="AD" clId="Web-{E4E9FD7E-FBFC-96F3-973A-B774537901F9}"/>
    <pc:docChg chg="addSld modSld sldOrd">
      <pc:chgData name="Alkaf,H. Hamza" userId="S::4311698@upm.edu.sa::f8829b30-3522-4016-8cf9-1302291b937b" providerId="AD" clId="Web-{E4E9FD7E-FBFC-96F3-973A-B774537901F9}" dt="2023-12-03T14:28:56.247" v="139" actId="14100"/>
      <pc:docMkLst>
        <pc:docMk/>
      </pc:docMkLst>
      <pc:sldChg chg="addSp delSp modSp">
        <pc:chgData name="Alkaf,H. Hamza" userId="S::4311698@upm.edu.sa::f8829b30-3522-4016-8cf9-1302291b937b" providerId="AD" clId="Web-{E4E9FD7E-FBFC-96F3-973A-B774537901F9}" dt="2023-12-03T14:28:56.247" v="139" actId="14100"/>
        <pc:sldMkLst>
          <pc:docMk/>
          <pc:sldMk cId="3794297777" sldId="258"/>
        </pc:sldMkLst>
        <pc:spChg chg="add mod">
          <ac:chgData name="Alkaf,H. Hamza" userId="S::4311698@upm.edu.sa::f8829b30-3522-4016-8cf9-1302291b937b" providerId="AD" clId="Web-{E4E9FD7E-FBFC-96F3-973A-B774537901F9}" dt="2023-12-03T14:28:10.541" v="134" actId="20577"/>
          <ac:spMkLst>
            <pc:docMk/>
            <pc:sldMk cId="3794297777" sldId="258"/>
            <ac:spMk id="4" creationId="{ECC70333-B6EE-5AED-6E8A-B4A9A36FB20A}"/>
          </ac:spMkLst>
        </pc:spChg>
        <pc:picChg chg="add del mod">
          <ac:chgData name="Alkaf,H. Hamza" userId="S::4311698@upm.edu.sa::f8829b30-3522-4016-8cf9-1302291b937b" providerId="AD" clId="Web-{E4E9FD7E-FBFC-96F3-973A-B774537901F9}" dt="2023-12-03T14:11:02.280" v="12"/>
          <ac:picMkLst>
            <pc:docMk/>
            <pc:sldMk cId="3794297777" sldId="258"/>
            <ac:picMk id="3" creationId="{894D22FE-63E2-2815-260C-912CA04693BE}"/>
          </ac:picMkLst>
        </pc:picChg>
        <pc:picChg chg="add mod">
          <ac:chgData name="Alkaf,H. Hamza" userId="S::4311698@upm.edu.sa::f8829b30-3522-4016-8cf9-1302291b937b" providerId="AD" clId="Web-{E4E9FD7E-FBFC-96F3-973A-B774537901F9}" dt="2023-12-03T14:28:56.247" v="139" actId="14100"/>
          <ac:picMkLst>
            <pc:docMk/>
            <pc:sldMk cId="3794297777" sldId="258"/>
            <ac:picMk id="5" creationId="{C70DCDAE-580A-D375-A2E7-24625C7E1653}"/>
          </ac:picMkLst>
        </pc:picChg>
      </pc:sldChg>
      <pc:sldChg chg="add ord replId">
        <pc:chgData name="Alkaf,H. Hamza" userId="S::4311698@upm.edu.sa::f8829b30-3522-4016-8cf9-1302291b937b" providerId="AD" clId="Web-{E4E9FD7E-FBFC-96F3-973A-B774537901F9}" dt="2023-12-03T14:12:20.754" v="13"/>
        <pc:sldMkLst>
          <pc:docMk/>
          <pc:sldMk cId="2252237062" sldId="271"/>
        </pc:sldMkLst>
      </pc:sldChg>
    </pc:docChg>
  </pc:docChgLst>
  <pc:docChgLst>
    <pc:chgData name="Ibrahim Waziri,A. Abubakar" userId="74401b7e-086b-4dbb-b473-efd7246f81f4" providerId="ADAL" clId="{B958276C-FE3C-F642-AE01-7AFF8777176D}"/>
    <pc:docChg chg="modSld">
      <pc:chgData name="Ibrahim Waziri,A. Abubakar" userId="74401b7e-086b-4dbb-b473-efd7246f81f4" providerId="ADAL" clId="{B958276C-FE3C-F642-AE01-7AFF8777176D}" dt="2023-12-06T11:29:56.365" v="16" actId="478"/>
      <pc:docMkLst>
        <pc:docMk/>
      </pc:docMkLst>
      <pc:sldChg chg="addSp delSp modSp">
        <pc:chgData name="Ibrahim Waziri,A. Abubakar" userId="74401b7e-086b-4dbb-b473-efd7246f81f4" providerId="ADAL" clId="{B958276C-FE3C-F642-AE01-7AFF8777176D}" dt="2023-12-06T11:29:56.365" v="16" actId="478"/>
        <pc:sldMkLst>
          <pc:docMk/>
          <pc:sldMk cId="2000001699" sldId="269"/>
        </pc:sldMkLst>
        <pc:spChg chg="add del mod">
          <ac:chgData name="Ibrahim Waziri,A. Abubakar" userId="74401b7e-086b-4dbb-b473-efd7246f81f4" providerId="ADAL" clId="{B958276C-FE3C-F642-AE01-7AFF8777176D}" dt="2023-12-06T11:29:56.365" v="16" actId="478"/>
          <ac:spMkLst>
            <pc:docMk/>
            <pc:sldMk cId="2000001699" sldId="269"/>
            <ac:spMk id="6" creationId="{145755E5-2F42-FB66-4D8D-37C4AAB82E14}"/>
          </ac:spMkLst>
        </pc:spChg>
        <pc:picChg chg="add mod">
          <ac:chgData name="Ibrahim Waziri,A. Abubakar" userId="74401b7e-086b-4dbb-b473-efd7246f81f4" providerId="ADAL" clId="{B958276C-FE3C-F642-AE01-7AFF8777176D}" dt="2023-12-06T11:29:49.597" v="15" actId="1076"/>
          <ac:picMkLst>
            <pc:docMk/>
            <pc:sldMk cId="2000001699" sldId="269"/>
            <ac:picMk id="9" creationId="{CB7FA09F-676A-711D-9EBB-5EE6A80BC08A}"/>
          </ac:picMkLst>
        </pc:picChg>
      </pc:sldChg>
    </pc:docChg>
  </pc:docChgLst>
  <pc:docChgLst>
    <pc:chgData name="Ibrahim Waziri,A. Abubakar" userId="74401b7e-086b-4dbb-b473-efd7246f81f4" providerId="ADAL" clId="{C30C4DBA-F35F-D144-8B83-4B5059188823}"/>
    <pc:docChg chg="undo custSel addSld delSld modSld sldOrd">
      <pc:chgData name="Ibrahim Waziri,A. Abubakar" userId="74401b7e-086b-4dbb-b473-efd7246f81f4" providerId="ADAL" clId="{C30C4DBA-F35F-D144-8B83-4B5059188823}" dt="2023-12-03T08:56:49.446" v="748" actId="20578"/>
      <pc:docMkLst>
        <pc:docMk/>
      </pc:docMkLst>
      <pc:sldChg chg="addSp delSp modSp mod modTransition modAnim">
        <pc:chgData name="Ibrahim Waziri,A. Abubakar" userId="74401b7e-086b-4dbb-b473-efd7246f81f4" providerId="ADAL" clId="{C30C4DBA-F35F-D144-8B83-4B5059188823}" dt="2023-12-03T08:53:39.409" v="747" actId="1076"/>
        <pc:sldMkLst>
          <pc:docMk/>
          <pc:sldMk cId="2034357277" sldId="259"/>
        </pc:sldMkLst>
        <pc:spChg chg="mod">
          <ac:chgData name="Ibrahim Waziri,A. Abubakar" userId="74401b7e-086b-4dbb-b473-efd7246f81f4" providerId="ADAL" clId="{C30C4DBA-F35F-D144-8B83-4B5059188823}" dt="2023-12-03T08:20:04.256" v="436" actId="255"/>
          <ac:spMkLst>
            <pc:docMk/>
            <pc:sldMk cId="2034357277" sldId="259"/>
            <ac:spMk id="2" creationId="{C7650806-E7E9-5F71-A1E5-43A9C5E3C307}"/>
          </ac:spMkLst>
        </pc:spChg>
        <pc:spChg chg="add mod">
          <ac:chgData name="Ibrahim Waziri,A. Abubakar" userId="74401b7e-086b-4dbb-b473-efd7246f81f4" providerId="ADAL" clId="{C30C4DBA-F35F-D144-8B83-4B5059188823}" dt="2023-12-03T08:36:26.606" v="644" actId="114"/>
          <ac:spMkLst>
            <pc:docMk/>
            <pc:sldMk cId="2034357277" sldId="259"/>
            <ac:spMk id="3" creationId="{F0BB77C9-32B8-D21A-B6BF-4B049C4F6547}"/>
          </ac:spMkLst>
        </pc:spChg>
        <pc:spChg chg="add del mod">
          <ac:chgData name="Ibrahim Waziri,A. Abubakar" userId="74401b7e-086b-4dbb-b473-efd7246f81f4" providerId="ADAL" clId="{C30C4DBA-F35F-D144-8B83-4B5059188823}" dt="2023-12-03T07:31:22.683" v="41"/>
          <ac:spMkLst>
            <pc:docMk/>
            <pc:sldMk cId="2034357277" sldId="259"/>
            <ac:spMk id="4" creationId="{8F088252-EB17-F226-152D-73AD80741153}"/>
          </ac:spMkLst>
        </pc:spChg>
        <pc:spChg chg="add del mod">
          <ac:chgData name="Ibrahim Waziri,A. Abubakar" userId="74401b7e-086b-4dbb-b473-efd7246f81f4" providerId="ADAL" clId="{C30C4DBA-F35F-D144-8B83-4B5059188823}" dt="2023-12-03T08:36:06" v="640" actId="478"/>
          <ac:spMkLst>
            <pc:docMk/>
            <pc:sldMk cId="2034357277" sldId="259"/>
            <ac:spMk id="5" creationId="{278660E1-E61E-3B1D-B36B-0DA440AB1ED8}"/>
          </ac:spMkLst>
        </pc:spChg>
        <pc:spChg chg="add mod">
          <ac:chgData name="Ibrahim Waziri,A. Abubakar" userId="74401b7e-086b-4dbb-b473-efd7246f81f4" providerId="ADAL" clId="{C30C4DBA-F35F-D144-8B83-4B5059188823}" dt="2023-12-03T08:36:17.008" v="643" actId="1076"/>
          <ac:spMkLst>
            <pc:docMk/>
            <pc:sldMk cId="2034357277" sldId="259"/>
            <ac:spMk id="6" creationId="{C67AC018-4FA4-D860-CBFD-B50D752C4D55}"/>
          </ac:spMkLst>
        </pc:spChg>
        <pc:spChg chg="add mod">
          <ac:chgData name="Ibrahim Waziri,A. Abubakar" userId="74401b7e-086b-4dbb-b473-efd7246f81f4" providerId="ADAL" clId="{C30C4DBA-F35F-D144-8B83-4B5059188823}" dt="2023-12-03T08:53:32.268" v="745" actId="1076"/>
          <ac:spMkLst>
            <pc:docMk/>
            <pc:sldMk cId="2034357277" sldId="259"/>
            <ac:spMk id="8" creationId="{99962515-1402-DE1D-65C3-0CE48336BB00}"/>
          </ac:spMkLst>
        </pc:spChg>
        <pc:spChg chg="add mod">
          <ac:chgData name="Ibrahim Waziri,A. Abubakar" userId="74401b7e-086b-4dbb-b473-efd7246f81f4" providerId="ADAL" clId="{C30C4DBA-F35F-D144-8B83-4B5059188823}" dt="2023-12-03T08:53:39.409" v="747" actId="1076"/>
          <ac:spMkLst>
            <pc:docMk/>
            <pc:sldMk cId="2034357277" sldId="259"/>
            <ac:spMk id="10" creationId="{1B8C7C01-F3D4-0D4D-D632-D1B4F1375D59}"/>
          </ac:spMkLst>
        </pc:spChg>
        <pc:spChg chg="add del mod">
          <ac:chgData name="Ibrahim Waziri,A. Abubakar" userId="74401b7e-086b-4dbb-b473-efd7246f81f4" providerId="ADAL" clId="{C30C4DBA-F35F-D144-8B83-4B5059188823}" dt="2023-12-03T08:11:58.809" v="366"/>
          <ac:spMkLst>
            <pc:docMk/>
            <pc:sldMk cId="2034357277" sldId="259"/>
            <ac:spMk id="11" creationId="{A934CA13-343D-D31B-36EF-04CAE1064CE1}"/>
          </ac:spMkLst>
        </pc:spChg>
        <pc:spChg chg="add mod">
          <ac:chgData name="Ibrahim Waziri,A. Abubakar" userId="74401b7e-086b-4dbb-b473-efd7246f81f4" providerId="ADAL" clId="{C30C4DBA-F35F-D144-8B83-4B5059188823}" dt="2023-12-03T08:35:16.787" v="635" actId="1076"/>
          <ac:spMkLst>
            <pc:docMk/>
            <pc:sldMk cId="2034357277" sldId="259"/>
            <ac:spMk id="13" creationId="{EBA4BD30-292A-B2EE-871A-6BCFDC71C990}"/>
          </ac:spMkLst>
        </pc:spChg>
        <pc:spChg chg="add mod">
          <ac:chgData name="Ibrahim Waziri,A. Abubakar" userId="74401b7e-086b-4dbb-b473-efd7246f81f4" providerId="ADAL" clId="{C30C4DBA-F35F-D144-8B83-4B5059188823}" dt="2023-12-03T08:36:51.101" v="647" actId="1076"/>
          <ac:spMkLst>
            <pc:docMk/>
            <pc:sldMk cId="2034357277" sldId="259"/>
            <ac:spMk id="15" creationId="{F004AE37-0EA2-DA97-942C-082EECE2AC57}"/>
          </ac:spMkLst>
        </pc:spChg>
      </pc:sldChg>
      <pc:sldChg chg="modTransition">
        <pc:chgData name="Ibrahim Waziri,A. Abubakar" userId="74401b7e-086b-4dbb-b473-efd7246f81f4" providerId="ADAL" clId="{C30C4DBA-F35F-D144-8B83-4B5059188823}" dt="2023-12-03T08:51:14.917" v="739"/>
        <pc:sldMkLst>
          <pc:docMk/>
          <pc:sldMk cId="657649502" sldId="260"/>
        </pc:sldMkLst>
      </pc:sldChg>
      <pc:sldChg chg="addSp delSp modSp add mod modTransition modAnim addCm">
        <pc:chgData name="Ibrahim Waziri,A. Abubakar" userId="74401b7e-086b-4dbb-b473-efd7246f81f4" providerId="ADAL" clId="{C30C4DBA-F35F-D144-8B83-4B5059188823}" dt="2023-12-03T08:51:23.704" v="741"/>
        <pc:sldMkLst>
          <pc:docMk/>
          <pc:sldMk cId="1276055296" sldId="266"/>
        </pc:sldMkLst>
        <pc:spChg chg="del mod">
          <ac:chgData name="Ibrahim Waziri,A. Abubakar" userId="74401b7e-086b-4dbb-b473-efd7246f81f4" providerId="ADAL" clId="{C30C4DBA-F35F-D144-8B83-4B5059188823}" dt="2023-12-03T07:41:11.225" v="121" actId="21"/>
          <ac:spMkLst>
            <pc:docMk/>
            <pc:sldMk cId="1276055296" sldId="266"/>
            <ac:spMk id="2" creationId="{C7650806-E7E9-5F71-A1E5-43A9C5E3C307}"/>
          </ac:spMkLst>
        </pc:spChg>
        <pc:spChg chg="add del mod">
          <ac:chgData name="Ibrahim Waziri,A. Abubakar" userId="74401b7e-086b-4dbb-b473-efd7246f81f4" providerId="ADAL" clId="{C30C4DBA-F35F-D144-8B83-4B5059188823}" dt="2023-12-03T07:41:11.225" v="121" actId="21"/>
          <ac:spMkLst>
            <pc:docMk/>
            <pc:sldMk cId="1276055296" sldId="266"/>
            <ac:spMk id="3" creationId="{F31A8DBC-1740-B4E5-90BB-9A0835845517}"/>
          </ac:spMkLst>
        </pc:spChg>
        <pc:spChg chg="add mod">
          <ac:chgData name="Ibrahim Waziri,A. Abubakar" userId="74401b7e-086b-4dbb-b473-efd7246f81f4" providerId="ADAL" clId="{C30C4DBA-F35F-D144-8B83-4B5059188823}" dt="2023-12-03T08:44:54.765" v="688" actId="1076"/>
          <ac:spMkLst>
            <pc:docMk/>
            <pc:sldMk cId="1276055296" sldId="266"/>
            <ac:spMk id="4" creationId="{D96F9E90-7610-AD2B-6F4F-2C32B6DCBB1C}"/>
          </ac:spMkLst>
        </pc:spChg>
        <pc:spChg chg="add mod">
          <ac:chgData name="Ibrahim Waziri,A. Abubakar" userId="74401b7e-086b-4dbb-b473-efd7246f81f4" providerId="ADAL" clId="{C30C4DBA-F35F-D144-8B83-4B5059188823}" dt="2023-12-03T08:44:48.337" v="687" actId="207"/>
          <ac:spMkLst>
            <pc:docMk/>
            <pc:sldMk cId="1276055296" sldId="266"/>
            <ac:spMk id="5" creationId="{37BAD471-F344-6F20-6493-96B2A540493E}"/>
          </ac:spMkLst>
        </pc:spChg>
        <pc:spChg chg="add del mod">
          <ac:chgData name="Ibrahim Waziri,A. Abubakar" userId="74401b7e-086b-4dbb-b473-efd7246f81f4" providerId="ADAL" clId="{C30C4DBA-F35F-D144-8B83-4B5059188823}" dt="2023-12-03T07:57:23.592" v="233" actId="478"/>
          <ac:spMkLst>
            <pc:docMk/>
            <pc:sldMk cId="1276055296" sldId="266"/>
            <ac:spMk id="7" creationId="{7DB9886A-778D-A8EA-CA25-C860245E7CCC}"/>
          </ac:spMkLst>
        </pc:spChg>
        <pc:spChg chg="add mod">
          <ac:chgData name="Ibrahim Waziri,A. Abubakar" userId="74401b7e-086b-4dbb-b473-efd7246f81f4" providerId="ADAL" clId="{C30C4DBA-F35F-D144-8B83-4B5059188823}" dt="2023-12-03T08:39:17.134" v="654" actId="21"/>
          <ac:spMkLst>
            <pc:docMk/>
            <pc:sldMk cId="1276055296" sldId="266"/>
            <ac:spMk id="9" creationId="{0B64F48B-52A7-A643-DA14-6C971CE7A037}"/>
          </ac:spMkLst>
        </pc:spChg>
        <pc:spChg chg="add mod">
          <ac:chgData name="Ibrahim Waziri,A. Abubakar" userId="74401b7e-086b-4dbb-b473-efd7246f81f4" providerId="ADAL" clId="{C30C4DBA-F35F-D144-8B83-4B5059188823}" dt="2023-12-03T08:37:19.287" v="649" actId="113"/>
          <ac:spMkLst>
            <pc:docMk/>
            <pc:sldMk cId="1276055296" sldId="266"/>
            <ac:spMk id="11" creationId="{7986886D-8E10-2130-7A09-6F233C318086}"/>
          </ac:spMkLst>
        </pc:spChg>
        <pc:spChg chg="add del mod">
          <ac:chgData name="Ibrahim Waziri,A. Abubakar" userId="74401b7e-086b-4dbb-b473-efd7246f81f4" providerId="ADAL" clId="{C30C4DBA-F35F-D144-8B83-4B5059188823}" dt="2023-12-03T08:02:20.998" v="305" actId="478"/>
          <ac:spMkLst>
            <pc:docMk/>
            <pc:sldMk cId="1276055296" sldId="266"/>
            <ac:spMk id="13" creationId="{CDD066E9-6057-813B-F49F-4C3ABB044857}"/>
          </ac:spMkLst>
        </pc:spChg>
        <pc:spChg chg="add del mod">
          <ac:chgData name="Ibrahim Waziri,A. Abubakar" userId="74401b7e-086b-4dbb-b473-efd7246f81f4" providerId="ADAL" clId="{C30C4DBA-F35F-D144-8B83-4B5059188823}" dt="2023-12-03T08:40:57.816" v="659" actId="478"/>
          <ac:spMkLst>
            <pc:docMk/>
            <pc:sldMk cId="1276055296" sldId="266"/>
            <ac:spMk id="15" creationId="{E38B38A4-7D38-6F3F-AABA-9B482B65D580}"/>
          </ac:spMkLst>
        </pc:spChg>
        <pc:picChg chg="add mod">
          <ac:chgData name="Ibrahim Waziri,A. Abubakar" userId="74401b7e-086b-4dbb-b473-efd7246f81f4" providerId="ADAL" clId="{C30C4DBA-F35F-D144-8B83-4B5059188823}" dt="2023-12-03T08:41:21.252" v="664" actId="1076"/>
          <ac:picMkLst>
            <pc:docMk/>
            <pc:sldMk cId="1276055296" sldId="266"/>
            <ac:picMk id="1026" creationId="{5220FDAA-04AC-C477-A6C8-FA135DD1034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brahim Waziri,A. Abubakar" userId="74401b7e-086b-4dbb-b473-efd7246f81f4" providerId="ADAL" clId="{C30C4DBA-F35F-D144-8B83-4B5059188823}" dt="2023-12-03T08:47:41.620" v="699"/>
              <pc2:cmMkLst xmlns:pc2="http://schemas.microsoft.com/office/powerpoint/2019/9/main/command">
                <pc:docMk/>
                <pc:sldMk cId="1276055296" sldId="266"/>
                <pc2:cmMk id="{D3954CE6-6E6D-3A4C-8CC6-ABEE663DFCC4}"/>
              </pc2:cmMkLst>
            </pc226:cmChg>
          </p:ext>
        </pc:extLst>
      </pc:sldChg>
      <pc:sldChg chg="addSp delSp modSp add mod ord modTransition modAnim">
        <pc:chgData name="Ibrahim Waziri,A. Abubakar" userId="74401b7e-086b-4dbb-b473-efd7246f81f4" providerId="ADAL" clId="{C30C4DBA-F35F-D144-8B83-4B5059188823}" dt="2023-12-03T08:56:49.446" v="748" actId="20578"/>
        <pc:sldMkLst>
          <pc:docMk/>
          <pc:sldMk cId="1798784166" sldId="267"/>
        </pc:sldMkLst>
        <pc:spChg chg="del mod">
          <ac:chgData name="Ibrahim Waziri,A. Abubakar" userId="74401b7e-086b-4dbb-b473-efd7246f81f4" providerId="ADAL" clId="{C30C4DBA-F35F-D144-8B83-4B5059188823}" dt="2023-12-03T07:40:37.889" v="116" actId="21"/>
          <ac:spMkLst>
            <pc:docMk/>
            <pc:sldMk cId="1798784166" sldId="267"/>
            <ac:spMk id="2" creationId="{C7650806-E7E9-5F71-A1E5-43A9C5E3C307}"/>
          </ac:spMkLst>
        </pc:spChg>
        <pc:spChg chg="add del mod">
          <ac:chgData name="Ibrahim Waziri,A. Abubakar" userId="74401b7e-086b-4dbb-b473-efd7246f81f4" providerId="ADAL" clId="{C30C4DBA-F35F-D144-8B83-4B5059188823}" dt="2023-12-03T07:40:37.889" v="116" actId="21"/>
          <ac:spMkLst>
            <pc:docMk/>
            <pc:sldMk cId="1798784166" sldId="267"/>
            <ac:spMk id="3" creationId="{7E4F43B3-1100-741B-85EE-BB6BB4675814}"/>
          </ac:spMkLst>
        </pc:spChg>
        <pc:spChg chg="add del mod">
          <ac:chgData name="Ibrahim Waziri,A. Abubakar" userId="74401b7e-086b-4dbb-b473-efd7246f81f4" providerId="ADAL" clId="{C30C4DBA-F35F-D144-8B83-4B5059188823}" dt="2023-12-03T07:41:20.517" v="124" actId="478"/>
          <ac:spMkLst>
            <pc:docMk/>
            <pc:sldMk cId="1798784166" sldId="267"/>
            <ac:spMk id="7" creationId="{733362FD-9EE3-47E9-7548-9B8E6D5B2E94}"/>
          </ac:spMkLst>
        </pc:spChg>
        <pc:spChg chg="add mod">
          <ac:chgData name="Ibrahim Waziri,A. Abubakar" userId="74401b7e-086b-4dbb-b473-efd7246f81f4" providerId="ADAL" clId="{C30C4DBA-F35F-D144-8B83-4B5059188823}" dt="2023-12-03T08:18:27.869" v="422" actId="20577"/>
          <ac:spMkLst>
            <pc:docMk/>
            <pc:sldMk cId="1798784166" sldId="267"/>
            <ac:spMk id="8" creationId="{BB3D961C-801B-DD6C-E819-C8619164BD4D}"/>
          </ac:spMkLst>
        </pc:spChg>
        <pc:spChg chg="add del mod">
          <ac:chgData name="Ibrahim Waziri,A. Abubakar" userId="74401b7e-086b-4dbb-b473-efd7246f81f4" providerId="ADAL" clId="{C30C4DBA-F35F-D144-8B83-4B5059188823}" dt="2023-12-03T07:44:15.649" v="187" actId="21"/>
          <ac:spMkLst>
            <pc:docMk/>
            <pc:sldMk cId="1798784166" sldId="267"/>
            <ac:spMk id="9" creationId="{F1B7A583-37F2-A4BA-A3F3-4AA78982EDC7}"/>
          </ac:spMkLst>
        </pc:spChg>
        <pc:picChg chg="add mod">
          <ac:chgData name="Ibrahim Waziri,A. Abubakar" userId="74401b7e-086b-4dbb-b473-efd7246f81f4" providerId="ADAL" clId="{C30C4DBA-F35F-D144-8B83-4B5059188823}" dt="2023-12-03T08:50:46.822" v="734" actId="1076"/>
          <ac:picMkLst>
            <pc:docMk/>
            <pc:sldMk cId="1798784166" sldId="267"/>
            <ac:picMk id="5" creationId="{07C58E4E-A762-43B1-238B-79D6F78E2021}"/>
          </ac:picMkLst>
        </pc:picChg>
      </pc:sldChg>
      <pc:sldChg chg="add del">
        <pc:chgData name="Ibrahim Waziri,A. Abubakar" userId="74401b7e-086b-4dbb-b473-efd7246f81f4" providerId="ADAL" clId="{C30C4DBA-F35F-D144-8B83-4B5059188823}" dt="2023-12-03T07:28:59.425" v="22" actId="2696"/>
        <pc:sldMkLst>
          <pc:docMk/>
          <pc:sldMk cId="3107318758" sldId="268"/>
        </pc:sldMkLst>
      </pc:sldChg>
      <pc:sldChg chg="addSp modSp add mod ord modTransition modAnim">
        <pc:chgData name="Ibrahim Waziri,A. Abubakar" userId="74401b7e-086b-4dbb-b473-efd7246f81f4" providerId="ADAL" clId="{C30C4DBA-F35F-D144-8B83-4B5059188823}" dt="2023-12-03T08:51:06.412" v="737"/>
        <pc:sldMkLst>
          <pc:docMk/>
          <pc:sldMk cId="2000001699" sldId="269"/>
        </pc:sldMkLst>
        <pc:spChg chg="mod">
          <ac:chgData name="Ibrahim Waziri,A. Abubakar" userId="74401b7e-086b-4dbb-b473-efd7246f81f4" providerId="ADAL" clId="{C30C4DBA-F35F-D144-8B83-4B5059188823}" dt="2023-12-03T08:15:51.823" v="415" actId="1076"/>
          <ac:spMkLst>
            <pc:docMk/>
            <pc:sldMk cId="2000001699" sldId="269"/>
            <ac:spMk id="2" creationId="{C7650806-E7E9-5F71-A1E5-43A9C5E3C307}"/>
          </ac:spMkLst>
        </pc:spChg>
        <pc:spChg chg="add mod">
          <ac:chgData name="Ibrahim Waziri,A. Abubakar" userId="74401b7e-086b-4dbb-b473-efd7246f81f4" providerId="ADAL" clId="{C30C4DBA-F35F-D144-8B83-4B5059188823}" dt="2023-12-03T08:46:39.779" v="698" actId="404"/>
          <ac:spMkLst>
            <pc:docMk/>
            <pc:sldMk cId="2000001699" sldId="269"/>
            <ac:spMk id="3" creationId="{41D90DAB-F00E-DC6A-676D-9F1722D580BE}"/>
          </ac:spMkLst>
        </pc:spChg>
        <pc:picChg chg="add mod">
          <ac:chgData name="Ibrahim Waziri,A. Abubakar" userId="74401b7e-086b-4dbb-b473-efd7246f81f4" providerId="ADAL" clId="{C30C4DBA-F35F-D144-8B83-4B5059188823}" dt="2023-12-03T08:14:36.217" v="397" actId="14100"/>
          <ac:picMkLst>
            <pc:docMk/>
            <pc:sldMk cId="2000001699" sldId="269"/>
            <ac:picMk id="5" creationId="{508A7158-AC1B-DA59-72B6-FB9C3C829ACE}"/>
          </ac:picMkLst>
        </pc:picChg>
      </pc:sldChg>
      <pc:sldChg chg="new del">
        <pc:chgData name="Ibrahim Waziri,A. Abubakar" userId="74401b7e-086b-4dbb-b473-efd7246f81f4" providerId="ADAL" clId="{C30C4DBA-F35F-D144-8B83-4B5059188823}" dt="2023-12-03T07:30:36.696" v="25" actId="2696"/>
        <pc:sldMkLst>
          <pc:docMk/>
          <pc:sldMk cId="4231400196" sldId="270"/>
        </pc:sldMkLst>
      </pc:sldChg>
    </pc:docChg>
  </pc:docChgLst>
  <pc:docChgLst>
    <pc:chgData name="Mostafa Elnahas,Y. Youssef" userId="25a4cf39-f28a-437f-a00d-ff03dfd8b713" providerId="ADAL" clId="{A07280F3-0AEA-45BA-8260-AFAEFAC911E8}"/>
    <pc:docChg chg="undo custSel addSld modSld">
      <pc:chgData name="Mostafa Elnahas,Y. Youssef" userId="25a4cf39-f28a-437f-a00d-ff03dfd8b713" providerId="ADAL" clId="{A07280F3-0AEA-45BA-8260-AFAEFAC911E8}" dt="2023-12-02T11:38:35.365" v="488" actId="20577"/>
      <pc:docMkLst>
        <pc:docMk/>
      </pc:docMkLst>
      <pc:sldChg chg="modSp mod">
        <pc:chgData name="Mostafa Elnahas,Y. Youssef" userId="25a4cf39-f28a-437f-a00d-ff03dfd8b713" providerId="ADAL" clId="{A07280F3-0AEA-45BA-8260-AFAEFAC911E8}" dt="2023-12-02T10:21:14.434" v="12" actId="20577"/>
        <pc:sldMkLst>
          <pc:docMk/>
          <pc:sldMk cId="1993995797" sldId="256"/>
        </pc:sldMkLst>
        <pc:spChg chg="mod">
          <ac:chgData name="Mostafa Elnahas,Y. Youssef" userId="25a4cf39-f28a-437f-a00d-ff03dfd8b713" providerId="ADAL" clId="{A07280F3-0AEA-45BA-8260-AFAEFAC911E8}" dt="2023-12-02T10:21:14.434" v="12" actId="20577"/>
          <ac:spMkLst>
            <pc:docMk/>
            <pc:sldMk cId="1993995797" sldId="256"/>
            <ac:spMk id="3" creationId="{602DDF51-F453-2757-05B0-D86C85D75EFB}"/>
          </ac:spMkLst>
        </pc:spChg>
      </pc:sldChg>
      <pc:sldChg chg="addSp delSp modSp mod modClrScheme modAnim addCm modCm chgLayout">
        <pc:chgData name="Mostafa Elnahas,Y. Youssef" userId="25a4cf39-f28a-437f-a00d-ff03dfd8b713" providerId="ADAL" clId="{A07280F3-0AEA-45BA-8260-AFAEFAC911E8}" dt="2023-12-02T11:34:13.442" v="386"/>
        <pc:sldMkLst>
          <pc:docMk/>
          <pc:sldMk cId="276810058" sldId="261"/>
        </pc:sldMkLst>
        <pc:spChg chg="mod ord">
          <ac:chgData name="Mostafa Elnahas,Y. Youssef" userId="25a4cf39-f28a-437f-a00d-ff03dfd8b713" providerId="ADAL" clId="{A07280F3-0AEA-45BA-8260-AFAEFAC911E8}" dt="2023-12-02T11:00:50.920" v="27" actId="700"/>
          <ac:spMkLst>
            <pc:docMk/>
            <pc:sldMk cId="276810058" sldId="261"/>
            <ac:spMk id="2" creationId="{4878F3E7-FB3D-1D08-946C-31F763F4C56C}"/>
          </ac:spMkLst>
        </pc:spChg>
        <pc:spChg chg="add mod ord">
          <ac:chgData name="Mostafa Elnahas,Y. Youssef" userId="25a4cf39-f28a-437f-a00d-ff03dfd8b713" providerId="ADAL" clId="{A07280F3-0AEA-45BA-8260-AFAEFAC911E8}" dt="2023-12-02T11:07:16.959" v="97" actId="27636"/>
          <ac:spMkLst>
            <pc:docMk/>
            <pc:sldMk cId="276810058" sldId="261"/>
            <ac:spMk id="6" creationId="{B7670315-9DE0-3767-FF07-9C7B15A190E8}"/>
          </ac:spMkLst>
        </pc:spChg>
        <pc:spChg chg="add del mod ord">
          <ac:chgData name="Mostafa Elnahas,Y. Youssef" userId="25a4cf39-f28a-437f-a00d-ff03dfd8b713" providerId="ADAL" clId="{A07280F3-0AEA-45BA-8260-AFAEFAC911E8}" dt="2023-12-02T11:00:58.074" v="29" actId="478"/>
          <ac:spMkLst>
            <pc:docMk/>
            <pc:sldMk cId="276810058" sldId="261"/>
            <ac:spMk id="7" creationId="{A19A61F1-DA2E-2896-A01B-21528BFEF1C0}"/>
          </ac:spMkLst>
        </pc:spChg>
        <pc:spChg chg="add mod">
          <ac:chgData name="Mostafa Elnahas,Y. Youssef" userId="25a4cf39-f28a-437f-a00d-ff03dfd8b713" providerId="ADAL" clId="{A07280F3-0AEA-45BA-8260-AFAEFAC911E8}" dt="2023-12-02T11:09:56.507" v="132" actId="27636"/>
          <ac:spMkLst>
            <pc:docMk/>
            <pc:sldMk cId="276810058" sldId="261"/>
            <ac:spMk id="8" creationId="{1520EFA7-0A69-4337-B3D8-DB1FC9091413}"/>
          </ac:spMkLst>
        </pc:spChg>
        <pc:spChg chg="add mod">
          <ac:chgData name="Mostafa Elnahas,Y. Youssef" userId="25a4cf39-f28a-437f-a00d-ff03dfd8b713" providerId="ADAL" clId="{A07280F3-0AEA-45BA-8260-AFAEFAC911E8}" dt="2023-12-02T11:32:54.088" v="364" actId="1076"/>
          <ac:spMkLst>
            <pc:docMk/>
            <pc:sldMk cId="276810058" sldId="261"/>
            <ac:spMk id="13" creationId="{B754CE0C-5857-E2AD-F836-E7B4F00A91C8}"/>
          </ac:spMkLst>
        </pc:spChg>
        <pc:picChg chg="add mod">
          <ac:chgData name="Mostafa Elnahas,Y. Youssef" userId="25a4cf39-f28a-437f-a00d-ff03dfd8b713" providerId="ADAL" clId="{A07280F3-0AEA-45BA-8260-AFAEFAC911E8}" dt="2023-12-02T11:30:00.530" v="191" actId="14100"/>
          <ac:picMkLst>
            <pc:docMk/>
            <pc:sldMk cId="276810058" sldId="261"/>
            <ac:picMk id="4" creationId="{DE479A5F-520B-119F-F54C-7DC7E71E8EB8}"/>
          </ac:picMkLst>
        </pc:picChg>
        <pc:picChg chg="add del mod">
          <ac:chgData name="Mostafa Elnahas,Y. Youssef" userId="25a4cf39-f28a-437f-a00d-ff03dfd8b713" providerId="ADAL" clId="{A07280F3-0AEA-45BA-8260-AFAEFAC911E8}" dt="2023-12-02T11:26:22.713" v="139" actId="478"/>
          <ac:picMkLst>
            <pc:docMk/>
            <pc:sldMk cId="276810058" sldId="261"/>
            <ac:picMk id="10" creationId="{23532344-F4AF-B43C-FE36-A9BAA5980ECC}"/>
          </ac:picMkLst>
        </pc:picChg>
        <pc:picChg chg="add mod">
          <ac:chgData name="Mostafa Elnahas,Y. Youssef" userId="25a4cf39-f28a-437f-a00d-ff03dfd8b713" providerId="ADAL" clId="{A07280F3-0AEA-45BA-8260-AFAEFAC911E8}" dt="2023-12-02T11:29:54.271" v="190" actId="1076"/>
          <ac:picMkLst>
            <pc:docMk/>
            <pc:sldMk cId="276810058" sldId="261"/>
            <ac:picMk id="12" creationId="{CB29533B-9AB2-1D2E-6027-6EAA4B5A52D3}"/>
          </ac:picMkLst>
        </pc:picChg>
        <pc:inkChg chg="add del">
          <ac:chgData name="Mostafa Elnahas,Y. Youssef" userId="25a4cf39-f28a-437f-a00d-ff03dfd8b713" providerId="ADAL" clId="{A07280F3-0AEA-45BA-8260-AFAEFAC911E8}" dt="2023-12-02T10:29:34.701" v="18" actId="9405"/>
          <ac:inkMkLst>
            <pc:docMk/>
            <pc:sldMk cId="276810058" sldId="261"/>
            <ac:inkMk id="5" creationId="{7C1CF7B5-4621-91BB-36D5-C54E4AE3DE87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add mod modRxn">
              <pc226:chgData name="Mostafa Elnahas,Y. Youssef" userId="25a4cf39-f28a-437f-a00d-ff03dfd8b713" providerId="ADAL" clId="{A07280F3-0AEA-45BA-8260-AFAEFAC911E8}" dt="2023-12-02T10:59:27.553" v="22"/>
              <pc2:cmMkLst xmlns:pc2="http://schemas.microsoft.com/office/powerpoint/2019/9/main/command">
                <pc:docMk/>
                <pc:sldMk cId="276810058" sldId="261"/>
                <pc2:cmMk id="{AA767873-88D4-4477-954A-42F13D85622E}"/>
              </pc2:cmMkLst>
            </pc226:cmChg>
          </p:ext>
        </pc:extLst>
      </pc:sldChg>
      <pc:sldChg chg="modSp mod">
        <pc:chgData name="Mostafa Elnahas,Y. Youssef" userId="25a4cf39-f28a-437f-a00d-ff03dfd8b713" providerId="ADAL" clId="{A07280F3-0AEA-45BA-8260-AFAEFAC911E8}" dt="2023-12-02T11:38:35.365" v="488" actId="20577"/>
        <pc:sldMkLst>
          <pc:docMk/>
          <pc:sldMk cId="3232526791" sldId="262"/>
        </pc:sldMkLst>
        <pc:spChg chg="mod">
          <ac:chgData name="Mostafa Elnahas,Y. Youssef" userId="25a4cf39-f28a-437f-a00d-ff03dfd8b713" providerId="ADAL" clId="{A07280F3-0AEA-45BA-8260-AFAEFAC911E8}" dt="2023-12-02T11:38:35.365" v="488" actId="20577"/>
          <ac:spMkLst>
            <pc:docMk/>
            <pc:sldMk cId="3232526791" sldId="262"/>
            <ac:spMk id="2" creationId="{A0B97C7C-73E8-2F3D-2424-201277CC8F36}"/>
          </ac:spMkLst>
        </pc:spChg>
      </pc:sldChg>
      <pc:sldChg chg="addSp delSp modSp new mod modTransition modMedia setBg addAnim delAnim">
        <pc:chgData name="Mostafa Elnahas,Y. Youssef" userId="25a4cf39-f28a-437f-a00d-ff03dfd8b713" providerId="ADAL" clId="{A07280F3-0AEA-45BA-8260-AFAEFAC911E8}" dt="2023-12-02T11:38:18.041" v="473" actId="26606"/>
        <pc:sldMkLst>
          <pc:docMk/>
          <pc:sldMk cId="1768652119" sldId="265"/>
        </pc:sldMkLst>
        <pc:spChg chg="del mod">
          <ac:chgData name="Mostafa Elnahas,Y. Youssef" userId="25a4cf39-f28a-437f-a00d-ff03dfd8b713" providerId="ADAL" clId="{A07280F3-0AEA-45BA-8260-AFAEFAC911E8}" dt="2023-12-02T11:37:33.469" v="449" actId="478"/>
          <ac:spMkLst>
            <pc:docMk/>
            <pc:sldMk cId="1768652119" sldId="265"/>
            <ac:spMk id="2" creationId="{711251BC-95F5-BBC9-305A-1C77912BCB2D}"/>
          </ac:spMkLst>
        </pc:spChg>
        <pc:spChg chg="add del mod">
          <ac:chgData name="Mostafa Elnahas,Y. Youssef" userId="25a4cf39-f28a-437f-a00d-ff03dfd8b713" providerId="ADAL" clId="{A07280F3-0AEA-45BA-8260-AFAEFAC911E8}" dt="2023-12-02T11:37:35.279" v="450" actId="478"/>
          <ac:spMkLst>
            <pc:docMk/>
            <pc:sldMk cId="1768652119" sldId="265"/>
            <ac:spMk id="3" creationId="{91359FE6-19BE-C9B2-2837-9597243DC602}"/>
          </ac:spMkLst>
        </pc:spChg>
        <pc:spChg chg="add del mod">
          <ac:chgData name="Mostafa Elnahas,Y. Youssef" userId="25a4cf39-f28a-437f-a00d-ff03dfd8b713" providerId="ADAL" clId="{A07280F3-0AEA-45BA-8260-AFAEFAC911E8}" dt="2023-12-02T11:37:37.127" v="451" actId="478"/>
          <ac:spMkLst>
            <pc:docMk/>
            <pc:sldMk cId="1768652119" sldId="265"/>
            <ac:spMk id="6" creationId="{A1579608-77FB-AE52-1155-C0E65D693327}"/>
          </ac:spMkLst>
        </pc:spChg>
        <pc:spChg chg="add del">
          <ac:chgData name="Mostafa Elnahas,Y. Youssef" userId="25a4cf39-f28a-437f-a00d-ff03dfd8b713" providerId="ADAL" clId="{A07280F3-0AEA-45BA-8260-AFAEFAC911E8}" dt="2023-12-02T11:35:49.476" v="439" actId="26606"/>
          <ac:spMkLst>
            <pc:docMk/>
            <pc:sldMk cId="1768652119" sldId="265"/>
            <ac:spMk id="8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7:54.367" v="456" actId="26606"/>
          <ac:spMkLst>
            <pc:docMk/>
            <pc:sldMk cId="1768652119" sldId="265"/>
            <ac:spMk id="11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5:49.476" v="439" actId="26606"/>
          <ac:spMkLst>
            <pc:docMk/>
            <pc:sldMk cId="1768652119" sldId="265"/>
            <ac:spMk id="12" creationId="{E2748806-3AF5-4078-830A-C1F26BF1B200}"/>
          </ac:spMkLst>
        </pc:spChg>
        <pc:spChg chg="add del">
          <ac:chgData name="Mostafa Elnahas,Y. Youssef" userId="25a4cf39-f28a-437f-a00d-ff03dfd8b713" providerId="ADAL" clId="{A07280F3-0AEA-45BA-8260-AFAEFAC911E8}" dt="2023-12-02T11:35:49.476" v="439" actId="26606"/>
          <ac:spMkLst>
            <pc:docMk/>
            <pc:sldMk cId="1768652119" sldId="265"/>
            <ac:spMk id="14" creationId="{BF991FCB-5132-414C-B377-526F56121B69}"/>
          </ac:spMkLst>
        </pc:spChg>
        <pc:spChg chg="add del">
          <ac:chgData name="Mostafa Elnahas,Y. Youssef" userId="25a4cf39-f28a-437f-a00d-ff03dfd8b713" providerId="ADAL" clId="{A07280F3-0AEA-45BA-8260-AFAEFAC911E8}" dt="2023-12-02T11:37:54.367" v="456" actId="26606"/>
          <ac:spMkLst>
            <pc:docMk/>
            <pc:sldMk cId="1768652119" sldId="265"/>
            <ac:spMk id="15" creationId="{1E644DE9-8D09-43E2-BA69-F57482CFC93A}"/>
          </ac:spMkLst>
        </pc:spChg>
        <pc:spChg chg="add del">
          <ac:chgData name="Mostafa Elnahas,Y. Youssef" userId="25a4cf39-f28a-437f-a00d-ff03dfd8b713" providerId="ADAL" clId="{A07280F3-0AEA-45BA-8260-AFAEFAC911E8}" dt="2023-12-02T11:35:49.476" v="439" actId="26606"/>
          <ac:spMkLst>
            <pc:docMk/>
            <pc:sldMk cId="1768652119" sldId="265"/>
            <ac:spMk id="16" creationId="{F23DAFF7-4C98-4E0E-8986-198D54B6C1F0}"/>
          </ac:spMkLst>
        </pc:spChg>
        <pc:spChg chg="add del">
          <ac:chgData name="Mostafa Elnahas,Y. Youssef" userId="25a4cf39-f28a-437f-a00d-ff03dfd8b713" providerId="ADAL" clId="{A07280F3-0AEA-45BA-8260-AFAEFAC911E8}" dt="2023-12-02T11:35:58.812" v="444" actId="26606"/>
          <ac:spMkLst>
            <pc:docMk/>
            <pc:sldMk cId="1768652119" sldId="265"/>
            <ac:spMk id="18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5:58.812" v="444" actId="26606"/>
          <ac:spMkLst>
            <pc:docMk/>
            <pc:sldMk cId="1768652119" sldId="265"/>
            <ac:spMk id="20" creationId="{E2748806-3AF5-4078-830A-C1F26BF1B200}"/>
          </ac:spMkLst>
        </pc:spChg>
        <pc:spChg chg="add del">
          <ac:chgData name="Mostafa Elnahas,Y. Youssef" userId="25a4cf39-f28a-437f-a00d-ff03dfd8b713" providerId="ADAL" clId="{A07280F3-0AEA-45BA-8260-AFAEFAC911E8}" dt="2023-12-02T11:35:58.812" v="444" actId="26606"/>
          <ac:spMkLst>
            <pc:docMk/>
            <pc:sldMk cId="1768652119" sldId="265"/>
            <ac:spMk id="21" creationId="{BF991FCB-5132-414C-B377-526F56121B69}"/>
          </ac:spMkLst>
        </pc:spChg>
        <pc:spChg chg="add del">
          <ac:chgData name="Mostafa Elnahas,Y. Youssef" userId="25a4cf39-f28a-437f-a00d-ff03dfd8b713" providerId="ADAL" clId="{A07280F3-0AEA-45BA-8260-AFAEFAC911E8}" dt="2023-12-02T11:35:58.812" v="444" actId="26606"/>
          <ac:spMkLst>
            <pc:docMk/>
            <pc:sldMk cId="1768652119" sldId="265"/>
            <ac:spMk id="23" creationId="{F23DAFF7-4C98-4E0E-8986-198D54B6C1F0}"/>
          </ac:spMkLst>
        </pc:spChg>
        <pc:spChg chg="add del">
          <ac:chgData name="Mostafa Elnahas,Y. Youssef" userId="25a4cf39-f28a-437f-a00d-ff03dfd8b713" providerId="ADAL" clId="{A07280F3-0AEA-45BA-8260-AFAEFAC911E8}" dt="2023-12-02T11:38:00.465" v="458" actId="26606"/>
          <ac:spMkLst>
            <pc:docMk/>
            <pc:sldMk cId="1768652119" sldId="265"/>
            <ac:spMk id="24" creationId="{3AE72DA6-F609-4537-9EE4-D12F65EC701A}"/>
          </ac:spMkLst>
        </pc:spChg>
        <pc:spChg chg="add del">
          <ac:chgData name="Mostafa Elnahas,Y. Youssef" userId="25a4cf39-f28a-437f-a00d-ff03dfd8b713" providerId="ADAL" clId="{A07280F3-0AEA-45BA-8260-AFAEFAC911E8}" dt="2023-12-02T11:38:00.465" v="458" actId="26606"/>
          <ac:spMkLst>
            <pc:docMk/>
            <pc:sldMk cId="1768652119" sldId="265"/>
            <ac:spMk id="27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00.465" v="458" actId="26606"/>
          <ac:spMkLst>
            <pc:docMk/>
            <pc:sldMk cId="1768652119" sldId="265"/>
            <ac:spMk id="29" creationId="{DE61FBD7-E37C-4B38-BE44-A6D4978D7486}"/>
          </ac:spMkLst>
        </pc:spChg>
        <pc:spChg chg="add del">
          <ac:chgData name="Mostafa Elnahas,Y. Youssef" userId="25a4cf39-f28a-437f-a00d-ff03dfd8b713" providerId="ADAL" clId="{A07280F3-0AEA-45BA-8260-AFAEFAC911E8}" dt="2023-12-02T11:38:00.465" v="458" actId="26606"/>
          <ac:spMkLst>
            <pc:docMk/>
            <pc:sldMk cId="1768652119" sldId="265"/>
            <ac:spMk id="30" creationId="{34F8020C-60BB-4357-8207-13221A99AE19}"/>
          </ac:spMkLst>
        </pc:spChg>
        <pc:spChg chg="add del">
          <ac:chgData name="Mostafa Elnahas,Y. Youssef" userId="25a4cf39-f28a-437f-a00d-ff03dfd8b713" providerId="ADAL" clId="{A07280F3-0AEA-45BA-8260-AFAEFAC911E8}" dt="2023-12-02T11:38:00.465" v="458" actId="26606"/>
          <ac:spMkLst>
            <pc:docMk/>
            <pc:sldMk cId="1768652119" sldId="265"/>
            <ac:spMk id="31" creationId="{392BFCFE-FD78-4EDF-BEFE-CC444DC5F307}"/>
          </ac:spMkLst>
        </pc:spChg>
        <pc:spChg chg="add del">
          <ac:chgData name="Mostafa Elnahas,Y. Youssef" userId="25a4cf39-f28a-437f-a00d-ff03dfd8b713" providerId="ADAL" clId="{A07280F3-0AEA-45BA-8260-AFAEFAC911E8}" dt="2023-12-02T11:38:02.282" v="460" actId="26606"/>
          <ac:spMkLst>
            <pc:docMk/>
            <pc:sldMk cId="1768652119" sldId="265"/>
            <ac:spMk id="33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02.282" v="460" actId="26606"/>
          <ac:spMkLst>
            <pc:docMk/>
            <pc:sldMk cId="1768652119" sldId="265"/>
            <ac:spMk id="35" creationId="{1E644DE9-8D09-43E2-BA69-F57482CFC93A}"/>
          </ac:spMkLst>
        </pc:spChg>
        <pc:spChg chg="add del">
          <ac:chgData name="Mostafa Elnahas,Y. Youssef" userId="25a4cf39-f28a-437f-a00d-ff03dfd8b713" providerId="ADAL" clId="{A07280F3-0AEA-45BA-8260-AFAEFAC911E8}" dt="2023-12-02T11:38:10.154" v="462" actId="26606"/>
          <ac:spMkLst>
            <pc:docMk/>
            <pc:sldMk cId="1768652119" sldId="265"/>
            <ac:spMk id="40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0.154" v="462" actId="26606"/>
          <ac:spMkLst>
            <pc:docMk/>
            <pc:sldMk cId="1768652119" sldId="265"/>
            <ac:spMk id="42" creationId="{37FDDF72-DE39-4F99-A3C1-DD9D7815D7DB}"/>
          </ac:spMkLst>
        </pc:spChg>
        <pc:spChg chg="add del">
          <ac:chgData name="Mostafa Elnahas,Y. Youssef" userId="25a4cf39-f28a-437f-a00d-ff03dfd8b713" providerId="ADAL" clId="{A07280F3-0AEA-45BA-8260-AFAEFAC911E8}" dt="2023-12-02T11:38:10.154" v="462" actId="26606"/>
          <ac:spMkLst>
            <pc:docMk/>
            <pc:sldMk cId="1768652119" sldId="265"/>
            <ac:spMk id="43" creationId="{5E4ECE80-3AD1-450C-B62A-98788F193948}"/>
          </ac:spMkLst>
        </pc:spChg>
        <pc:spChg chg="add del">
          <ac:chgData name="Mostafa Elnahas,Y. Youssef" userId="25a4cf39-f28a-437f-a00d-ff03dfd8b713" providerId="ADAL" clId="{A07280F3-0AEA-45BA-8260-AFAEFAC911E8}" dt="2023-12-02T11:38:11.841" v="464" actId="26606"/>
          <ac:spMkLst>
            <pc:docMk/>
            <pc:sldMk cId="1768652119" sldId="265"/>
            <ac:spMk id="45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1.841" v="464" actId="26606"/>
          <ac:spMkLst>
            <pc:docMk/>
            <pc:sldMk cId="1768652119" sldId="265"/>
            <ac:spMk id="47" creationId="{DE61FBD7-E37C-4B38-BE44-A6D4978D7486}"/>
          </ac:spMkLst>
        </pc:spChg>
        <pc:spChg chg="add del">
          <ac:chgData name="Mostafa Elnahas,Y. Youssef" userId="25a4cf39-f28a-437f-a00d-ff03dfd8b713" providerId="ADAL" clId="{A07280F3-0AEA-45BA-8260-AFAEFAC911E8}" dt="2023-12-02T11:38:11.841" v="464" actId="26606"/>
          <ac:spMkLst>
            <pc:docMk/>
            <pc:sldMk cId="1768652119" sldId="265"/>
            <ac:spMk id="48" creationId="{392BFCFE-FD78-4EDF-BEFE-CC444DC5F307}"/>
          </ac:spMkLst>
        </pc:spChg>
        <pc:spChg chg="add del">
          <ac:chgData name="Mostafa Elnahas,Y. Youssef" userId="25a4cf39-f28a-437f-a00d-ff03dfd8b713" providerId="ADAL" clId="{A07280F3-0AEA-45BA-8260-AFAEFAC911E8}" dt="2023-12-02T11:38:13.332" v="466" actId="26606"/>
          <ac:spMkLst>
            <pc:docMk/>
            <pc:sldMk cId="1768652119" sldId="265"/>
            <ac:spMk id="52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3.332" v="466" actId="26606"/>
          <ac:spMkLst>
            <pc:docMk/>
            <pc:sldMk cId="1768652119" sldId="265"/>
            <ac:spMk id="54" creationId="{DE61FBD7-E37C-4B38-BE44-A6D4978D7486}"/>
          </ac:spMkLst>
        </pc:spChg>
        <pc:spChg chg="add del">
          <ac:chgData name="Mostafa Elnahas,Y. Youssef" userId="25a4cf39-f28a-437f-a00d-ff03dfd8b713" providerId="ADAL" clId="{A07280F3-0AEA-45BA-8260-AFAEFAC911E8}" dt="2023-12-02T11:38:13.332" v="466" actId="26606"/>
          <ac:spMkLst>
            <pc:docMk/>
            <pc:sldMk cId="1768652119" sldId="265"/>
            <ac:spMk id="55" creationId="{34F8020C-60BB-4357-8207-13221A99AE19}"/>
          </ac:spMkLst>
        </pc:spChg>
        <pc:spChg chg="add del">
          <ac:chgData name="Mostafa Elnahas,Y. Youssef" userId="25a4cf39-f28a-437f-a00d-ff03dfd8b713" providerId="ADAL" clId="{A07280F3-0AEA-45BA-8260-AFAEFAC911E8}" dt="2023-12-02T11:38:13.332" v="466" actId="26606"/>
          <ac:spMkLst>
            <pc:docMk/>
            <pc:sldMk cId="1768652119" sldId="265"/>
            <ac:spMk id="56" creationId="{392BFCFE-FD78-4EDF-BEFE-CC444DC5F307}"/>
          </ac:spMkLst>
        </pc:spChg>
        <pc:spChg chg="add del">
          <ac:chgData name="Mostafa Elnahas,Y. Youssef" userId="25a4cf39-f28a-437f-a00d-ff03dfd8b713" providerId="ADAL" clId="{A07280F3-0AEA-45BA-8260-AFAEFAC911E8}" dt="2023-12-02T11:38:13.332" v="466" actId="26606"/>
          <ac:spMkLst>
            <pc:docMk/>
            <pc:sldMk cId="1768652119" sldId="265"/>
            <ac:spMk id="57" creationId="{3AE72DA6-F609-4537-9EE4-D12F65EC701A}"/>
          </ac:spMkLst>
        </pc:spChg>
        <pc:spChg chg="add del">
          <ac:chgData name="Mostafa Elnahas,Y. Youssef" userId="25a4cf39-f28a-437f-a00d-ff03dfd8b713" providerId="ADAL" clId="{A07280F3-0AEA-45BA-8260-AFAEFAC911E8}" dt="2023-12-02T11:38:16.242" v="468" actId="26606"/>
          <ac:spMkLst>
            <pc:docMk/>
            <pc:sldMk cId="1768652119" sldId="265"/>
            <ac:spMk id="59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6.242" v="468" actId="26606"/>
          <ac:spMkLst>
            <pc:docMk/>
            <pc:sldMk cId="1768652119" sldId="265"/>
            <ac:spMk id="61" creationId="{DE61FBD7-E37C-4B38-BE44-A6D4978D7486}"/>
          </ac:spMkLst>
        </pc:spChg>
        <pc:spChg chg="add del">
          <ac:chgData name="Mostafa Elnahas,Y. Youssef" userId="25a4cf39-f28a-437f-a00d-ff03dfd8b713" providerId="ADAL" clId="{A07280F3-0AEA-45BA-8260-AFAEFAC911E8}" dt="2023-12-02T11:38:16.242" v="468" actId="26606"/>
          <ac:spMkLst>
            <pc:docMk/>
            <pc:sldMk cId="1768652119" sldId="265"/>
            <ac:spMk id="62" creationId="{34F8020C-60BB-4357-8207-13221A99AE19}"/>
          </ac:spMkLst>
        </pc:spChg>
        <pc:spChg chg="add del">
          <ac:chgData name="Mostafa Elnahas,Y. Youssef" userId="25a4cf39-f28a-437f-a00d-ff03dfd8b713" providerId="ADAL" clId="{A07280F3-0AEA-45BA-8260-AFAEFAC911E8}" dt="2023-12-02T11:38:16.242" v="468" actId="26606"/>
          <ac:spMkLst>
            <pc:docMk/>
            <pc:sldMk cId="1768652119" sldId="265"/>
            <ac:spMk id="63" creationId="{20FB2548-F441-491F-B89E-C8122CA41560}"/>
          </ac:spMkLst>
        </pc:spChg>
        <pc:spChg chg="add del">
          <ac:chgData name="Mostafa Elnahas,Y. Youssef" userId="25a4cf39-f28a-437f-a00d-ff03dfd8b713" providerId="ADAL" clId="{A07280F3-0AEA-45BA-8260-AFAEFAC911E8}" dt="2023-12-02T11:38:16.242" v="468" actId="26606"/>
          <ac:spMkLst>
            <pc:docMk/>
            <pc:sldMk cId="1768652119" sldId="265"/>
            <ac:spMk id="64" creationId="{392BFCFE-FD78-4EDF-BEFE-CC444DC5F307}"/>
          </ac:spMkLst>
        </pc:spChg>
        <pc:spChg chg="add del">
          <ac:chgData name="Mostafa Elnahas,Y. Youssef" userId="25a4cf39-f28a-437f-a00d-ff03dfd8b713" providerId="ADAL" clId="{A07280F3-0AEA-45BA-8260-AFAEFAC911E8}" dt="2023-12-02T11:38:17.368" v="470" actId="26606"/>
          <ac:spMkLst>
            <pc:docMk/>
            <pc:sldMk cId="1768652119" sldId="265"/>
            <ac:spMk id="68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7.368" v="470" actId="26606"/>
          <ac:spMkLst>
            <pc:docMk/>
            <pc:sldMk cId="1768652119" sldId="265"/>
            <ac:spMk id="70" creationId="{37FDDF72-DE39-4F99-A3C1-DD9D7815D7DB}"/>
          </ac:spMkLst>
        </pc:spChg>
        <pc:spChg chg="add del">
          <ac:chgData name="Mostafa Elnahas,Y. Youssef" userId="25a4cf39-f28a-437f-a00d-ff03dfd8b713" providerId="ADAL" clId="{A07280F3-0AEA-45BA-8260-AFAEFAC911E8}" dt="2023-12-02T11:38:17.368" v="470" actId="26606"/>
          <ac:spMkLst>
            <pc:docMk/>
            <pc:sldMk cId="1768652119" sldId="265"/>
            <ac:spMk id="71" creationId="{5E4ECE80-3AD1-450C-B62A-98788F193948}"/>
          </ac:spMkLst>
        </pc:spChg>
        <pc:spChg chg="add del">
          <ac:chgData name="Mostafa Elnahas,Y. Youssef" userId="25a4cf39-f28a-437f-a00d-ff03dfd8b713" providerId="ADAL" clId="{A07280F3-0AEA-45BA-8260-AFAEFAC911E8}" dt="2023-12-02T11:38:18.030" v="472" actId="26606"/>
          <ac:spMkLst>
            <pc:docMk/>
            <pc:sldMk cId="1768652119" sldId="265"/>
            <ac:spMk id="73" creationId="{0BABF38A-8A0D-492E-BD20-6CF4D46B50BD}"/>
          </ac:spMkLst>
        </pc:spChg>
        <pc:spChg chg="add del">
          <ac:chgData name="Mostafa Elnahas,Y. Youssef" userId="25a4cf39-f28a-437f-a00d-ff03dfd8b713" providerId="ADAL" clId="{A07280F3-0AEA-45BA-8260-AFAEFAC911E8}" dt="2023-12-02T11:38:18.030" v="472" actId="26606"/>
          <ac:spMkLst>
            <pc:docMk/>
            <pc:sldMk cId="1768652119" sldId="265"/>
            <ac:spMk id="75" creationId="{1E644DE9-8D09-43E2-BA69-F57482CFC93A}"/>
          </ac:spMkLst>
        </pc:spChg>
        <pc:spChg chg="add">
          <ac:chgData name="Mostafa Elnahas,Y. Youssef" userId="25a4cf39-f28a-437f-a00d-ff03dfd8b713" providerId="ADAL" clId="{A07280F3-0AEA-45BA-8260-AFAEFAC911E8}" dt="2023-12-02T11:38:18.041" v="473" actId="26606"/>
          <ac:spMkLst>
            <pc:docMk/>
            <pc:sldMk cId="1768652119" sldId="265"/>
            <ac:spMk id="80" creationId="{0BABF38A-8A0D-492E-BD20-6CF4D46B50BD}"/>
          </ac:spMkLst>
        </pc:spChg>
        <pc:spChg chg="add">
          <ac:chgData name="Mostafa Elnahas,Y. Youssef" userId="25a4cf39-f28a-437f-a00d-ff03dfd8b713" providerId="ADAL" clId="{A07280F3-0AEA-45BA-8260-AFAEFAC911E8}" dt="2023-12-02T11:38:18.041" v="473" actId="26606"/>
          <ac:spMkLst>
            <pc:docMk/>
            <pc:sldMk cId="1768652119" sldId="265"/>
            <ac:spMk id="82" creationId="{37FDDF72-DE39-4F99-A3C1-DD9D7815D7DB}"/>
          </ac:spMkLst>
        </pc:spChg>
        <pc:spChg chg="add">
          <ac:chgData name="Mostafa Elnahas,Y. Youssef" userId="25a4cf39-f28a-437f-a00d-ff03dfd8b713" providerId="ADAL" clId="{A07280F3-0AEA-45BA-8260-AFAEFAC911E8}" dt="2023-12-02T11:38:18.041" v="473" actId="26606"/>
          <ac:spMkLst>
            <pc:docMk/>
            <pc:sldMk cId="1768652119" sldId="265"/>
            <ac:spMk id="83" creationId="{5E4ECE80-3AD1-450C-B62A-98788F193948}"/>
          </ac:spMkLst>
        </pc:spChg>
        <pc:grpChg chg="add del">
          <ac:chgData name="Mostafa Elnahas,Y. Youssef" userId="25a4cf39-f28a-437f-a00d-ff03dfd8b713" providerId="ADAL" clId="{A07280F3-0AEA-45BA-8260-AFAEFAC911E8}" dt="2023-12-02T11:37:54.367" v="456" actId="26606"/>
          <ac:grpSpMkLst>
            <pc:docMk/>
            <pc:sldMk cId="1768652119" sldId="265"/>
            <ac:grpSpMk id="17" creationId="{46B4971C-EAA5-47BF-8631-58DC0669BFCF}"/>
          </ac:grpSpMkLst>
        </pc:grpChg>
        <pc:grpChg chg="add del">
          <ac:chgData name="Mostafa Elnahas,Y. Youssef" userId="25a4cf39-f28a-437f-a00d-ff03dfd8b713" providerId="ADAL" clId="{A07280F3-0AEA-45BA-8260-AFAEFAC911E8}" dt="2023-12-02T11:38:16.242" v="468" actId="26606"/>
          <ac:grpSpMkLst>
            <pc:docMk/>
            <pc:sldMk cId="1768652119" sldId="265"/>
            <ac:grpSpMk id="26" creationId="{571A5182-88AD-4DEB-8200-5575BC81C26F}"/>
          </ac:grpSpMkLst>
        </pc:grpChg>
        <pc:grpChg chg="add del">
          <ac:chgData name="Mostafa Elnahas,Y. Youssef" userId="25a4cf39-f28a-437f-a00d-ff03dfd8b713" providerId="ADAL" clId="{A07280F3-0AEA-45BA-8260-AFAEFAC911E8}" dt="2023-12-02T11:38:02.282" v="460" actId="26606"/>
          <ac:grpSpMkLst>
            <pc:docMk/>
            <pc:sldMk cId="1768652119" sldId="265"/>
            <ac:grpSpMk id="36" creationId="{46B4971C-EAA5-47BF-8631-58DC0669BFCF}"/>
          </ac:grpSpMkLst>
        </pc:grpChg>
        <pc:grpChg chg="add del">
          <ac:chgData name="Mostafa Elnahas,Y. Youssef" userId="25a4cf39-f28a-437f-a00d-ff03dfd8b713" providerId="ADAL" clId="{A07280F3-0AEA-45BA-8260-AFAEFAC911E8}" dt="2023-12-02T11:38:11.841" v="464" actId="26606"/>
          <ac:grpSpMkLst>
            <pc:docMk/>
            <pc:sldMk cId="1768652119" sldId="265"/>
            <ac:grpSpMk id="50" creationId="{571A5182-88AD-4DEB-8200-5575BC81C26F}"/>
          </ac:grpSpMkLst>
        </pc:grpChg>
        <pc:grpChg chg="add del">
          <ac:chgData name="Mostafa Elnahas,Y. Youssef" userId="25a4cf39-f28a-437f-a00d-ff03dfd8b713" providerId="ADAL" clId="{A07280F3-0AEA-45BA-8260-AFAEFAC911E8}" dt="2023-12-02T11:38:18.030" v="472" actId="26606"/>
          <ac:grpSpMkLst>
            <pc:docMk/>
            <pc:sldMk cId="1768652119" sldId="265"/>
            <ac:grpSpMk id="76" creationId="{46B4971C-EAA5-47BF-8631-58DC0669BFCF}"/>
          </ac:grpSpMkLst>
        </pc:grpChg>
        <pc:grpChg chg="add">
          <ac:chgData name="Mostafa Elnahas,Y. Youssef" userId="25a4cf39-f28a-437f-a00d-ff03dfd8b713" providerId="ADAL" clId="{A07280F3-0AEA-45BA-8260-AFAEFAC911E8}" dt="2023-12-02T11:38:18.041" v="473" actId="26606"/>
          <ac:grpSpMkLst>
            <pc:docMk/>
            <pc:sldMk cId="1768652119" sldId="265"/>
            <ac:grpSpMk id="84" creationId="{CE9B092E-D66A-4EA7-BBE1-CCA8B9061C2B}"/>
          </ac:grpSpMkLst>
        </pc:grpChg>
        <pc:picChg chg="add del">
          <ac:chgData name="Mostafa Elnahas,Y. Youssef" userId="25a4cf39-f28a-437f-a00d-ff03dfd8b713" providerId="ADAL" clId="{A07280F3-0AEA-45BA-8260-AFAEFAC911E8}" dt="2023-12-02T11:35:49.476" v="439" actId="26606"/>
          <ac:picMkLst>
            <pc:docMk/>
            <pc:sldMk cId="1768652119" sldId="265"/>
            <ac:picMk id="4" creationId="{DC7C69F6-D30C-5EC8-7782-F6AEBBED165E}"/>
          </ac:picMkLst>
        </pc:picChg>
        <pc:picChg chg="add mod">
          <ac:chgData name="Mostafa Elnahas,Y. Youssef" userId="25a4cf39-f28a-437f-a00d-ff03dfd8b713" providerId="ADAL" clId="{A07280F3-0AEA-45BA-8260-AFAEFAC911E8}" dt="2023-12-02T11:38:18.041" v="473" actId="26606"/>
          <ac:picMkLst>
            <pc:docMk/>
            <pc:sldMk cId="1768652119" sldId="265"/>
            <ac:picMk id="9" creationId="{34C70AF6-FDC2-56D2-B0F1-6BE0184DB0D0}"/>
          </ac:picMkLst>
        </pc:picChg>
        <pc:picChg chg="add del">
          <ac:chgData name="Mostafa Elnahas,Y. Youssef" userId="25a4cf39-f28a-437f-a00d-ff03dfd8b713" providerId="ADAL" clId="{A07280F3-0AEA-45BA-8260-AFAEFAC911E8}" dt="2023-12-02T11:35:49.476" v="439" actId="26606"/>
          <ac:picMkLst>
            <pc:docMk/>
            <pc:sldMk cId="1768652119" sldId="265"/>
            <ac:picMk id="10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7:54.367" v="456" actId="26606"/>
          <ac:picMkLst>
            <pc:docMk/>
            <pc:sldMk cId="1768652119" sldId="265"/>
            <ac:picMk id="13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5:58.812" v="444" actId="26606"/>
          <ac:picMkLst>
            <pc:docMk/>
            <pc:sldMk cId="1768652119" sldId="265"/>
            <ac:picMk id="19" creationId="{BC526B7A-4801-4FD1-95C8-03AF22629E87}"/>
          </ac:picMkLst>
        </pc:picChg>
        <pc:picChg chg="add del mod">
          <ac:chgData name="Mostafa Elnahas,Y. Youssef" userId="25a4cf39-f28a-437f-a00d-ff03dfd8b713" providerId="ADAL" clId="{A07280F3-0AEA-45BA-8260-AFAEFAC911E8}" dt="2023-12-02T11:35:58.812" v="444" actId="26606"/>
          <ac:picMkLst>
            <pc:docMk/>
            <pc:sldMk cId="1768652119" sldId="265"/>
            <ac:picMk id="22" creationId="{6CCA297D-4496-5C16-E217-6E4650335D91}"/>
          </ac:picMkLst>
        </pc:picChg>
        <pc:picChg chg="add del">
          <ac:chgData name="Mostafa Elnahas,Y. Youssef" userId="25a4cf39-f28a-437f-a00d-ff03dfd8b713" providerId="ADAL" clId="{A07280F3-0AEA-45BA-8260-AFAEFAC911E8}" dt="2023-12-02T11:38:00.465" v="458" actId="26606"/>
          <ac:picMkLst>
            <pc:docMk/>
            <pc:sldMk cId="1768652119" sldId="265"/>
            <ac:picMk id="28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02.282" v="460" actId="26606"/>
          <ac:picMkLst>
            <pc:docMk/>
            <pc:sldMk cId="1768652119" sldId="265"/>
            <ac:picMk id="34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0.154" v="462" actId="26606"/>
          <ac:picMkLst>
            <pc:docMk/>
            <pc:sldMk cId="1768652119" sldId="265"/>
            <ac:picMk id="41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1.841" v="464" actId="26606"/>
          <ac:picMkLst>
            <pc:docMk/>
            <pc:sldMk cId="1768652119" sldId="265"/>
            <ac:picMk id="46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1.841" v="464" actId="26606"/>
          <ac:picMkLst>
            <pc:docMk/>
            <pc:sldMk cId="1768652119" sldId="265"/>
            <ac:picMk id="49" creationId="{594C0E01-BC96-4381-99B4-038A5E1D99AC}"/>
          </ac:picMkLst>
        </pc:picChg>
        <pc:picChg chg="add del">
          <ac:chgData name="Mostafa Elnahas,Y. Youssef" userId="25a4cf39-f28a-437f-a00d-ff03dfd8b713" providerId="ADAL" clId="{A07280F3-0AEA-45BA-8260-AFAEFAC911E8}" dt="2023-12-02T11:38:13.332" v="466" actId="26606"/>
          <ac:picMkLst>
            <pc:docMk/>
            <pc:sldMk cId="1768652119" sldId="265"/>
            <ac:picMk id="53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6.242" v="468" actId="26606"/>
          <ac:picMkLst>
            <pc:docMk/>
            <pc:sldMk cId="1768652119" sldId="265"/>
            <ac:picMk id="60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7.368" v="470" actId="26606"/>
          <ac:picMkLst>
            <pc:docMk/>
            <pc:sldMk cId="1768652119" sldId="265"/>
            <ac:picMk id="69" creationId="{BC526B7A-4801-4FD1-95C8-03AF22629E87}"/>
          </ac:picMkLst>
        </pc:picChg>
        <pc:picChg chg="add del">
          <ac:chgData name="Mostafa Elnahas,Y. Youssef" userId="25a4cf39-f28a-437f-a00d-ff03dfd8b713" providerId="ADAL" clId="{A07280F3-0AEA-45BA-8260-AFAEFAC911E8}" dt="2023-12-02T11:38:18.030" v="472" actId="26606"/>
          <ac:picMkLst>
            <pc:docMk/>
            <pc:sldMk cId="1768652119" sldId="265"/>
            <ac:picMk id="74" creationId="{BC526B7A-4801-4FD1-95C8-03AF22629E87}"/>
          </ac:picMkLst>
        </pc:picChg>
        <pc:picChg chg="add">
          <ac:chgData name="Mostafa Elnahas,Y. Youssef" userId="25a4cf39-f28a-437f-a00d-ff03dfd8b713" providerId="ADAL" clId="{A07280F3-0AEA-45BA-8260-AFAEFAC911E8}" dt="2023-12-02T11:38:18.041" v="473" actId="26606"/>
          <ac:picMkLst>
            <pc:docMk/>
            <pc:sldMk cId="1768652119" sldId="265"/>
            <ac:picMk id="81" creationId="{BC526B7A-4801-4FD1-95C8-03AF22629E87}"/>
          </ac:picMkLst>
        </pc:picChg>
      </pc:sldChg>
    </pc:docChg>
  </pc:docChgLst>
  <pc:docChgLst>
    <pc:chgData name="Mostafa Elnahas,Y. Youssef" userId="25a4cf39-f28a-437f-a00d-ff03dfd8b713" providerId="ADAL" clId="{189D169C-E303-4FF4-ADDB-5701208DA9C2}"/>
    <pc:docChg chg="undo redo custSel addSld delSld modSld">
      <pc:chgData name="Mostafa Elnahas,Y. Youssef" userId="25a4cf39-f28a-437f-a00d-ff03dfd8b713" providerId="ADAL" clId="{189D169C-E303-4FF4-ADDB-5701208DA9C2}" dt="2023-12-03T09:57:03.276" v="250"/>
      <pc:docMkLst>
        <pc:docMk/>
      </pc:docMkLst>
      <pc:sldChg chg="modTransition">
        <pc:chgData name="Mostafa Elnahas,Y. Youssef" userId="25a4cf39-f28a-437f-a00d-ff03dfd8b713" providerId="ADAL" clId="{189D169C-E303-4FF4-ADDB-5701208DA9C2}" dt="2023-12-03T09:57:03.276" v="250"/>
        <pc:sldMkLst>
          <pc:docMk/>
          <pc:sldMk cId="1993995797" sldId="256"/>
        </pc:sldMkLst>
      </pc:sldChg>
      <pc:sldChg chg="modTransition">
        <pc:chgData name="Mostafa Elnahas,Y. Youssef" userId="25a4cf39-f28a-437f-a00d-ff03dfd8b713" providerId="ADAL" clId="{189D169C-E303-4FF4-ADDB-5701208DA9C2}" dt="2023-12-03T09:56:54.164" v="248"/>
        <pc:sldMkLst>
          <pc:docMk/>
          <pc:sldMk cId="518214123" sldId="257"/>
        </pc:sldMkLst>
      </pc:sldChg>
      <pc:sldChg chg="modTransition">
        <pc:chgData name="Mostafa Elnahas,Y. Youssef" userId="25a4cf39-f28a-437f-a00d-ff03dfd8b713" providerId="ADAL" clId="{189D169C-E303-4FF4-ADDB-5701208DA9C2}" dt="2023-12-03T09:56:51.615" v="247"/>
        <pc:sldMkLst>
          <pc:docMk/>
          <pc:sldMk cId="3794297777" sldId="258"/>
        </pc:sldMkLst>
      </pc:sldChg>
      <pc:sldChg chg="modTransition">
        <pc:chgData name="Mostafa Elnahas,Y. Youssef" userId="25a4cf39-f28a-437f-a00d-ff03dfd8b713" providerId="ADAL" clId="{189D169C-E303-4FF4-ADDB-5701208DA9C2}" dt="2023-12-03T09:56:45.027" v="246"/>
        <pc:sldMkLst>
          <pc:docMk/>
          <pc:sldMk cId="657649502" sldId="260"/>
        </pc:sldMkLst>
      </pc:sldChg>
      <pc:sldChg chg="modTransition">
        <pc:chgData name="Mostafa Elnahas,Y. Youssef" userId="25a4cf39-f28a-437f-a00d-ff03dfd8b713" providerId="ADAL" clId="{189D169C-E303-4FF4-ADDB-5701208DA9C2}" dt="2023-12-03T09:56:06.719" v="241"/>
        <pc:sldMkLst>
          <pc:docMk/>
          <pc:sldMk cId="276810058" sldId="261"/>
        </pc:sldMkLst>
      </pc:sldChg>
      <pc:sldChg chg="addSp delSp modSp add del mod modTransition delAnim modAnim">
        <pc:chgData name="Mostafa Elnahas,Y. Youssef" userId="25a4cf39-f28a-437f-a00d-ff03dfd8b713" providerId="ADAL" clId="{189D169C-E303-4FF4-ADDB-5701208DA9C2}" dt="2023-12-03T09:56:19.285" v="243"/>
        <pc:sldMkLst>
          <pc:docMk/>
          <pc:sldMk cId="3232526791" sldId="262"/>
        </pc:sldMkLst>
        <pc:spChg chg="add mod">
          <ac:chgData name="Mostafa Elnahas,Y. Youssef" userId="25a4cf39-f28a-437f-a00d-ff03dfd8b713" providerId="ADAL" clId="{189D169C-E303-4FF4-ADDB-5701208DA9C2}" dt="2023-12-03T09:55:09.593" v="231" actId="120"/>
          <ac:spMkLst>
            <pc:docMk/>
            <pc:sldMk cId="3232526791" sldId="262"/>
            <ac:spMk id="3" creationId="{8AFB02BA-DA46-3675-C10A-7D963A7801F4}"/>
          </ac:spMkLst>
        </pc:spChg>
        <pc:picChg chg="mod">
          <ac:chgData name="Mostafa Elnahas,Y. Youssef" userId="25a4cf39-f28a-437f-a00d-ff03dfd8b713" providerId="ADAL" clId="{189D169C-E303-4FF4-ADDB-5701208DA9C2}" dt="2023-12-03T09:52:21.289" v="36" actId="1076"/>
          <ac:picMkLst>
            <pc:docMk/>
            <pc:sldMk cId="3232526791" sldId="262"/>
            <ac:picMk id="4" creationId="{C24B95A7-E74A-EDCF-E731-B5BCD45C6CA5}"/>
          </ac:picMkLst>
        </pc:picChg>
        <pc:picChg chg="del mod">
          <ac:chgData name="Mostafa Elnahas,Y. Youssef" userId="25a4cf39-f28a-437f-a00d-ff03dfd8b713" providerId="ADAL" clId="{189D169C-E303-4FF4-ADDB-5701208DA9C2}" dt="2023-12-03T09:54:27.543" v="214" actId="478"/>
          <ac:picMkLst>
            <pc:docMk/>
            <pc:sldMk cId="3232526791" sldId="262"/>
            <ac:picMk id="5" creationId="{A93FEDFD-0287-A7ED-2240-FC42DE0B55F0}"/>
          </ac:picMkLst>
        </pc:picChg>
        <pc:picChg chg="mod">
          <ac:chgData name="Mostafa Elnahas,Y. Youssef" userId="25a4cf39-f28a-437f-a00d-ff03dfd8b713" providerId="ADAL" clId="{189D169C-E303-4FF4-ADDB-5701208DA9C2}" dt="2023-12-03T09:55:15.037" v="232" actId="14100"/>
          <ac:picMkLst>
            <pc:docMk/>
            <pc:sldMk cId="3232526791" sldId="262"/>
            <ac:picMk id="6" creationId="{6E6A4527-D764-A6E9-C877-DFA2AF13A9EB}"/>
          </ac:picMkLst>
        </pc:picChg>
      </pc:sldChg>
      <pc:sldChg chg="del">
        <pc:chgData name="Mostafa Elnahas,Y. Youssef" userId="25a4cf39-f28a-437f-a00d-ff03dfd8b713" providerId="ADAL" clId="{189D169C-E303-4FF4-ADDB-5701208DA9C2}" dt="2023-12-03T09:49:06.873" v="3" actId="2696"/>
        <pc:sldMkLst>
          <pc:docMk/>
          <pc:sldMk cId="2520836987" sldId="263"/>
        </pc:sldMkLst>
      </pc:sldChg>
      <pc:sldChg chg="modTransition">
        <pc:chgData name="Mostafa Elnahas,Y. Youssef" userId="25a4cf39-f28a-437f-a00d-ff03dfd8b713" providerId="ADAL" clId="{189D169C-E303-4FF4-ADDB-5701208DA9C2}" dt="2023-12-03T09:56:57.265" v="249"/>
        <pc:sldMkLst>
          <pc:docMk/>
          <pc:sldMk cId="1602216850" sldId="264"/>
        </pc:sldMkLst>
      </pc:sldChg>
      <pc:sldChg chg="modTransition">
        <pc:chgData name="Mostafa Elnahas,Y. Youssef" userId="25a4cf39-f28a-437f-a00d-ff03dfd8b713" providerId="ADAL" clId="{189D169C-E303-4FF4-ADDB-5701208DA9C2}" dt="2023-12-03T09:56:32.813" v="245"/>
        <pc:sldMkLst>
          <pc:docMk/>
          <pc:sldMk cId="1768652119" sldId="265"/>
        </pc:sldMkLst>
      </pc:sldChg>
      <pc:sldChg chg="modSp add mod modTransition modAnim">
        <pc:chgData name="Mostafa Elnahas,Y. Youssef" userId="25a4cf39-f28a-437f-a00d-ff03dfd8b713" providerId="ADAL" clId="{189D169C-E303-4FF4-ADDB-5701208DA9C2}" dt="2023-12-03T09:56:13.098" v="242"/>
        <pc:sldMkLst>
          <pc:docMk/>
          <pc:sldMk cId="4016461226" sldId="270"/>
        </pc:sldMkLst>
        <pc:picChg chg="mod">
          <ac:chgData name="Mostafa Elnahas,Y. Youssef" userId="25a4cf39-f28a-437f-a00d-ff03dfd8b713" providerId="ADAL" clId="{189D169C-E303-4FF4-ADDB-5701208DA9C2}" dt="2023-12-03T09:51:10.280" v="23" actId="1076"/>
          <ac:picMkLst>
            <pc:docMk/>
            <pc:sldMk cId="4016461226" sldId="270"/>
            <ac:picMk id="4" creationId="{D431831B-3B3C-EDCC-2199-5FF8DCB956CC}"/>
          </ac:picMkLst>
        </pc:picChg>
        <pc:picChg chg="mod">
          <ac:chgData name="Mostafa Elnahas,Y. Youssef" userId="25a4cf39-f28a-437f-a00d-ff03dfd8b713" providerId="ADAL" clId="{189D169C-E303-4FF4-ADDB-5701208DA9C2}" dt="2023-12-03T09:51:03.256" v="20" actId="1076"/>
          <ac:picMkLst>
            <pc:docMk/>
            <pc:sldMk cId="4016461226" sldId="270"/>
            <ac:picMk id="5" creationId="{F1B74617-40B3-F2A1-5A4F-9808135CA4B2}"/>
          </ac:picMkLst>
        </pc:picChg>
        <pc:picChg chg="mod">
          <ac:chgData name="Mostafa Elnahas,Y. Youssef" userId="25a4cf39-f28a-437f-a00d-ff03dfd8b713" providerId="ADAL" clId="{189D169C-E303-4FF4-ADDB-5701208DA9C2}" dt="2023-12-03T09:50:17.866" v="11" actId="1076"/>
          <ac:picMkLst>
            <pc:docMk/>
            <pc:sldMk cId="4016461226" sldId="270"/>
            <ac:picMk id="6" creationId="{B7E63035-A86F-2436-F991-A3412F5918E6}"/>
          </ac:picMkLst>
        </pc:picChg>
        <pc:picChg chg="mod">
          <ac:chgData name="Mostafa Elnahas,Y. Youssef" userId="25a4cf39-f28a-437f-a00d-ff03dfd8b713" providerId="ADAL" clId="{189D169C-E303-4FF4-ADDB-5701208DA9C2}" dt="2023-12-03T09:50:52.993" v="18" actId="1076"/>
          <ac:picMkLst>
            <pc:docMk/>
            <pc:sldMk cId="4016461226" sldId="270"/>
            <ac:picMk id="7" creationId="{40A937A0-E1D8-F7AD-9F4F-AFADFBF042AC}"/>
          </ac:picMkLst>
        </pc:picChg>
        <pc:picChg chg="mod">
          <ac:chgData name="Mostafa Elnahas,Y. Youssef" userId="25a4cf39-f28a-437f-a00d-ff03dfd8b713" providerId="ADAL" clId="{189D169C-E303-4FF4-ADDB-5701208DA9C2}" dt="2023-12-03T09:50:56.321" v="19" actId="1076"/>
          <ac:picMkLst>
            <pc:docMk/>
            <pc:sldMk cId="4016461226" sldId="270"/>
            <ac:picMk id="8" creationId="{A6A2272A-C05F-A8C8-B7C8-D9A0AF99DE5D}"/>
          </ac:picMkLst>
        </pc:picChg>
      </pc:sldChg>
    </pc:docChg>
  </pc:docChgLst>
  <pc:docChgLst>
    <pc:chgData name="Ashraf Sattar,M. Mohammed" userId="S::4310129@upm.edu.sa::c68f04b9-be5b-421e-bb93-13918494db8b" providerId="AD" clId="Web-{B42427FB-AC9F-A594-CFCC-5ABDBE71119E}"/>
    <pc:docChg chg="addSld modSld">
      <pc:chgData name="Ashraf Sattar,M. Mohammed" userId="S::4310129@upm.edu.sa::c68f04b9-be5b-421e-bb93-13918494db8b" providerId="AD" clId="Web-{B42427FB-AC9F-A594-CFCC-5ABDBE71119E}" dt="2023-12-04T05:15:02.230" v="62" actId="1076"/>
      <pc:docMkLst>
        <pc:docMk/>
      </pc:docMkLst>
      <pc:sldChg chg="addSp modSp">
        <pc:chgData name="Ashraf Sattar,M. Mohammed" userId="S::4310129@upm.edu.sa::c68f04b9-be5b-421e-bb93-13918494db8b" providerId="AD" clId="Web-{B42427FB-AC9F-A594-CFCC-5ABDBE71119E}" dt="2023-12-04T04:50:43.564" v="33" actId="20577"/>
        <pc:sldMkLst>
          <pc:docMk/>
          <pc:sldMk cId="518214123" sldId="257"/>
        </pc:sldMkLst>
        <pc:spChg chg="add mod">
          <ac:chgData name="Ashraf Sattar,M. Mohammed" userId="S::4310129@upm.edu.sa::c68f04b9-be5b-421e-bb93-13918494db8b" providerId="AD" clId="Web-{B42427FB-AC9F-A594-CFCC-5ABDBE71119E}" dt="2023-12-04T04:50:43.564" v="33" actId="20577"/>
          <ac:spMkLst>
            <pc:docMk/>
            <pc:sldMk cId="518214123" sldId="257"/>
            <ac:spMk id="3" creationId="{C8547CB3-0BE8-17BE-E57B-24EE7D0947A1}"/>
          </ac:spMkLst>
        </pc:spChg>
      </pc:sldChg>
      <pc:sldChg chg="addSp modSp">
        <pc:chgData name="Ashraf Sattar,M. Mohammed" userId="S::4310129@upm.edu.sa::c68f04b9-be5b-421e-bb93-13918494db8b" providerId="AD" clId="Web-{B42427FB-AC9F-A594-CFCC-5ABDBE71119E}" dt="2023-12-04T05:15:02.230" v="62" actId="1076"/>
        <pc:sldMkLst>
          <pc:docMk/>
          <pc:sldMk cId="657649502" sldId="260"/>
        </pc:sldMkLst>
        <pc:spChg chg="mod">
          <ac:chgData name="Ashraf Sattar,M. Mohammed" userId="S::4310129@upm.edu.sa::c68f04b9-be5b-421e-bb93-13918494db8b" providerId="AD" clId="Web-{B42427FB-AC9F-A594-CFCC-5ABDBE71119E}" dt="2023-12-04T05:14:45.167" v="61" actId="1076"/>
          <ac:spMkLst>
            <pc:docMk/>
            <pc:sldMk cId="657649502" sldId="260"/>
            <ac:spMk id="2" creationId="{42234837-8DE0-2D17-0A67-52268BEB6939}"/>
          </ac:spMkLst>
        </pc:spChg>
        <pc:picChg chg="add mod">
          <ac:chgData name="Ashraf Sattar,M. Mohammed" userId="S::4310129@upm.edu.sa::c68f04b9-be5b-421e-bb93-13918494db8b" providerId="AD" clId="Web-{B42427FB-AC9F-A594-CFCC-5ABDBE71119E}" dt="2023-12-04T05:15:02.230" v="62" actId="1076"/>
          <ac:picMkLst>
            <pc:docMk/>
            <pc:sldMk cId="657649502" sldId="260"/>
            <ac:picMk id="3" creationId="{5F3C334D-F786-B9E9-CBD1-ACDC6A4E15A6}"/>
          </ac:picMkLst>
        </pc:picChg>
        <pc:picChg chg="add mod modCrop">
          <ac:chgData name="Ashraf Sattar,M. Mohammed" userId="S::4310129@upm.edu.sa::c68f04b9-be5b-421e-bb93-13918494db8b" providerId="AD" clId="Web-{B42427FB-AC9F-A594-CFCC-5ABDBE71119E}" dt="2023-12-04T05:14:29.041" v="59" actId="1076"/>
          <ac:picMkLst>
            <pc:docMk/>
            <pc:sldMk cId="657649502" sldId="260"/>
            <ac:picMk id="4" creationId="{D5EF60D4-784C-ABFC-A416-11A4C746AED4}"/>
          </ac:picMkLst>
        </pc:picChg>
      </pc:sldChg>
      <pc:sldChg chg="addSp delSp modSp new">
        <pc:chgData name="Ashraf Sattar,M. Mohammed" userId="S::4310129@upm.edu.sa::c68f04b9-be5b-421e-bb93-13918494db8b" providerId="AD" clId="Web-{B42427FB-AC9F-A594-CFCC-5ABDBE71119E}" dt="2023-12-04T05:07:54.307" v="46" actId="1076"/>
        <pc:sldMkLst>
          <pc:docMk/>
          <pc:sldMk cId="4203110563" sldId="272"/>
        </pc:sldMkLst>
        <pc:spChg chg="del">
          <ac:chgData name="Ashraf Sattar,M. Mohammed" userId="S::4310129@upm.edu.sa::c68f04b9-be5b-421e-bb93-13918494db8b" providerId="AD" clId="Web-{B42427FB-AC9F-A594-CFCC-5ABDBE71119E}" dt="2023-12-04T05:05:34.724" v="36"/>
          <ac:spMkLst>
            <pc:docMk/>
            <pc:sldMk cId="4203110563" sldId="272"/>
            <ac:spMk id="2" creationId="{61F7676F-E814-81D1-2880-A1E40A1016BC}"/>
          </ac:spMkLst>
        </pc:spChg>
        <pc:spChg chg="add mod">
          <ac:chgData name="Ashraf Sattar,M. Mohammed" userId="S::4310129@upm.edu.sa::c68f04b9-be5b-421e-bb93-13918494db8b" providerId="AD" clId="Web-{B42427FB-AC9F-A594-CFCC-5ABDBE71119E}" dt="2023-12-04T05:07:49.729" v="45" actId="1076"/>
          <ac:spMkLst>
            <pc:docMk/>
            <pc:sldMk cId="4203110563" sldId="272"/>
            <ac:spMk id="5" creationId="{099EE852-A08D-43CF-9782-C89CDC411F49}"/>
          </ac:spMkLst>
        </pc:spChg>
        <pc:picChg chg="add mod">
          <ac:chgData name="Ashraf Sattar,M. Mohammed" userId="S::4310129@upm.edu.sa::c68f04b9-be5b-421e-bb93-13918494db8b" providerId="AD" clId="Web-{B42427FB-AC9F-A594-CFCC-5ABDBE71119E}" dt="2023-12-04T05:07:54.307" v="46" actId="1076"/>
          <ac:picMkLst>
            <pc:docMk/>
            <pc:sldMk cId="4203110563" sldId="272"/>
            <ac:picMk id="3" creationId="{C34C1A3B-6BCB-8769-349C-887C26EF700F}"/>
          </ac:picMkLst>
        </pc:picChg>
      </pc:sldChg>
    </pc:docChg>
  </pc:docChgLst>
  <pc:docChgLst>
    <pc:chgData name="Alkaf,H. Hamza" userId="S::4311698@upm.edu.sa::f8829b30-3522-4016-8cf9-1302291b937b" providerId="AD" clId="Web-{BFC9B4D5-0984-BE2C-172D-F2FA57D262BE}"/>
    <pc:docChg chg="sldOrd">
      <pc:chgData name="Alkaf,H. Hamza" userId="S::4311698@upm.edu.sa::f8829b30-3522-4016-8cf9-1302291b937b" providerId="AD" clId="Web-{BFC9B4D5-0984-BE2C-172D-F2FA57D262BE}" dt="2023-12-03T14:33:06.087" v="4"/>
      <pc:docMkLst>
        <pc:docMk/>
      </pc:docMkLst>
      <pc:sldChg chg="ord">
        <pc:chgData name="Alkaf,H. Hamza" userId="S::4311698@upm.edu.sa::f8829b30-3522-4016-8cf9-1302291b937b" providerId="AD" clId="Web-{BFC9B4D5-0984-BE2C-172D-F2FA57D262BE}" dt="2023-12-03T14:33:06.087" v="4"/>
        <pc:sldMkLst>
          <pc:docMk/>
          <pc:sldMk cId="518214123" sldId="257"/>
        </pc:sldMkLst>
      </pc:sldChg>
      <pc:sldChg chg="ord">
        <pc:chgData name="Alkaf,H. Hamza" userId="S::4311698@upm.edu.sa::f8829b30-3522-4016-8cf9-1302291b937b" providerId="AD" clId="Web-{BFC9B4D5-0984-BE2C-172D-F2FA57D262BE}" dt="2023-12-03T14:33:02.524" v="3"/>
        <pc:sldMkLst>
          <pc:docMk/>
          <pc:sldMk cId="3794297777" sldId="258"/>
        </pc:sldMkLst>
      </pc:sldChg>
      <pc:sldChg chg="ord">
        <pc:chgData name="Alkaf,H. Hamza" userId="S::4311698@upm.edu.sa::f8829b30-3522-4016-8cf9-1302291b937b" providerId="AD" clId="Web-{BFC9B4D5-0984-BE2C-172D-F2FA57D262BE}" dt="2023-12-03T14:32:52.242" v="0"/>
        <pc:sldMkLst>
          <pc:docMk/>
          <pc:sldMk cId="2252237062" sldId="271"/>
        </pc:sldMkLst>
      </pc:sldChg>
    </pc:docChg>
  </pc:docChgLst>
  <pc:docChgLst>
    <pc:chgData name="Alkaf,H. Hamza" userId="S::4311698@upm.edu.sa::f8829b30-3522-4016-8cf9-1302291b937b" providerId="AD" clId="Web-{240C3E07-DA81-88E2-60D8-F0606D6FAC63}"/>
    <pc:docChg chg="sldOrd">
      <pc:chgData name="Alkaf,H. Hamza" userId="S::4311698@upm.edu.sa::f8829b30-3522-4016-8cf9-1302291b937b" providerId="AD" clId="Web-{240C3E07-DA81-88E2-60D8-F0606D6FAC63}" dt="2023-12-03T12:56:51.699" v="0"/>
      <pc:docMkLst>
        <pc:docMk/>
      </pc:docMkLst>
      <pc:sldChg chg="ord">
        <pc:chgData name="Alkaf,H. Hamza" userId="S::4311698@upm.edu.sa::f8829b30-3522-4016-8cf9-1302291b937b" providerId="AD" clId="Web-{240C3E07-DA81-88E2-60D8-F0606D6FAC63}" dt="2023-12-03T12:56:51.699" v="0"/>
        <pc:sldMkLst>
          <pc:docMk/>
          <pc:sldMk cId="3794297777" sldId="258"/>
        </pc:sldMkLst>
      </pc:sldChg>
    </pc:docChg>
  </pc:docChgLst>
</pc:chgInfo>
</file>

<file path=ppt/comments/modernComment_105_107FC9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767873-88D4-4477-954A-42F13D85622E}" authorId="{6EA110F9-4B80-EE24-9CB2-E89EF5DCA9ED}" created="2023-12-02T10:59:18.8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6810058" sldId="261"/>
      <ac:picMk id="4" creationId="{DE479A5F-520B-119F-F54C-7DC7E71E8EB8}"/>
    </ac:deMkLst>
    <p188:txBody>
      <a:bodyPr/>
      <a:lstStyle/>
      <a:p>
        <a:r>
          <a:rPr lang="en-US"/>
          <a:t>Two main types: Object State Diagram and Whole-Program State diagram
Here's an example of the latter</a:t>
        </a:r>
      </a:p>
    </p188:txBody>
  </p188:cm>
</p188:cmLst>
</file>

<file path=ppt/comments/modernComment_10A_4C0F0F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954CE6-6E6D-3A4C-8CC6-ABEE663DFCC4}" authorId="{AED2E36D-8E66-9CEB-DA96-2C470C6D7009}" created="2023-12-03T08:47:41.5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76055296" sldId="266"/>
      <ac:spMk id="9" creationId="{0B64F48B-52A7-A643-DA14-6C971CE7A037}"/>
    </ac:deMkLst>
    <p188:txBody>
      <a:bodyPr/>
      <a:lstStyle/>
      <a:p>
        <a:r>
          <a:rPr lang="en-US"/>
          <a:t>+ Public: They're like information or actions available for everyone to see and use.
- Private: They're like secrets hidden inside the class, not directly accessible from outside. 
# Protected: They're like shared information among a specific group within the class hierarchy. 
Visually in a class diagram, these symbols are placed before attributes/methods to denote their visibility.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5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2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1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1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9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0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0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800" r:id="rId8"/>
    <p:sldLayoutId id="2147483797" r:id="rId9"/>
    <p:sldLayoutId id="2147483798" r:id="rId10"/>
    <p:sldLayoutId id="214748379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5_107FC94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8/10/relationships/comments" Target="../comments/modernComment_10A_4C0F0F0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102190-C0A1-4788-99F6-6A2F5444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21F602-B65F-4D39-86B7-9ED5C173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A5465FF-E08C-4ECD-9AE2-1D48873EC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B5FAB37-BB0D-41A8-A5C8-65ADE0F00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0C964-26A2-F52D-B42F-DF51CF2D3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UML 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F51-F453-2757-05B0-D86C85D75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en-US" sz="2200"/>
              <a:t>Made By: Team WAKINS</a:t>
            </a:r>
          </a:p>
          <a:p>
            <a:pPr algn="l"/>
            <a:r>
              <a:rPr lang="en-US" sz="2200"/>
              <a:t>Supervised By: Abdurazzag </a:t>
            </a:r>
            <a:r>
              <a:rPr lang="en-US" sz="2200" err="1"/>
              <a:t>AlMiladi</a:t>
            </a:r>
            <a:endParaRPr lang="en-US" sz="2200"/>
          </a:p>
        </p:txBody>
      </p:sp>
      <p:pic>
        <p:nvPicPr>
          <p:cNvPr id="6" name="Picture 5" descr="A diagram with green text&#10;&#10;Description automatically generated">
            <a:extLst>
              <a:ext uri="{FF2B5EF4-FFF2-40B4-BE49-F238E27FC236}">
                <a16:creationId xmlns:a16="http://schemas.microsoft.com/office/drawing/2014/main" id="{4F2536E4-C7DF-AEF4-4B5B-4A130E19A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27" y="2461018"/>
            <a:ext cx="4125186" cy="1959463"/>
          </a:xfrm>
          <a:prstGeom prst="rect">
            <a:avLst/>
          </a:prstGeom>
        </p:spPr>
      </p:pic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D473ED7E-BC30-4C26-8A9B-4B3EBD2A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1D32076-1A45-4B25-A7B2-1A1ABE3C076F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12/6/23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26821172-B493-47F7-94BD-54EC7A3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6675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20" name="Slide Number Placeholder 9">
            <a:extLst>
              <a:ext uri="{FF2B5EF4-FFF2-40B4-BE49-F238E27FC236}">
                <a16:creationId xmlns:a16="http://schemas.microsoft.com/office/drawing/2014/main" id="{1414B732-7187-427B-B84B-E95823CF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508A7158-AC1B-DA59-72B6-FB9C3C82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25" y="0"/>
            <a:ext cx="1016337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90DAB-F00E-DC6A-676D-9F1722D580BE}"/>
              </a:ext>
            </a:extLst>
          </p:cNvPr>
          <p:cNvSpPr txBox="1">
            <a:spLocks/>
          </p:cNvSpPr>
          <p:nvPr/>
        </p:nvSpPr>
        <p:spPr>
          <a:xfrm>
            <a:off x="96954" y="1235947"/>
            <a:ext cx="1821139" cy="5144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800" b="1">
                <a:latin typeface="Times New Roman" panose="02020603050405020304" pitchFamily="18" charset="0"/>
                <a:ea typeface="Calibri" panose="020F0502020204030204" pitchFamily="34" charset="0"/>
              </a:rPr>
              <a:t>Class diagrams 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are like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blueprints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 for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software. 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They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help 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everyone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understand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 how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different parts 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of a </a:t>
            </a:r>
            <a:r>
              <a:rPr lang="en-GB" sz="18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program</a:t>
            </a:r>
            <a:r>
              <a:rPr lang="en-GB" sz="1800">
                <a:latin typeface="Times New Roman" panose="02020603050405020304" pitchFamily="18" charset="0"/>
                <a:ea typeface="Calibri" panose="020F0502020204030204" pitchFamily="34" charset="0"/>
              </a:rPr>
              <a:t> work together, making it easier to design, build, and talk about software.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50806-E7E9-5F71-A1E5-43A9C5E3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54" y="0"/>
            <a:ext cx="4605676" cy="1724297"/>
          </a:xfrm>
        </p:spPr>
        <p:txBody>
          <a:bodyPr>
            <a:normAutofit/>
          </a:bodyPr>
          <a:lstStyle/>
          <a:p>
            <a:r>
              <a:rPr lang="en-GB" sz="40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Real-World Example</a:t>
            </a:r>
            <a:r>
              <a:rPr lang="en-GB" sz="4000">
                <a:effectLst/>
              </a:rPr>
              <a:t> </a:t>
            </a:r>
            <a:endParaRPr lang="en-US" sz="4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FA09F-676A-711D-9EBB-5EE6A80B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27" y="1235947"/>
            <a:ext cx="9781119" cy="46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4837-8DE0-2D17-0A67-52268BEB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637" y="140380"/>
            <a:ext cx="4609796" cy="1336295"/>
          </a:xfrm>
        </p:spPr>
        <p:txBody>
          <a:bodyPr/>
          <a:lstStyle/>
          <a:p>
            <a:r>
              <a:rPr lang="en-US"/>
              <a:t>Activity Diagram</a:t>
            </a:r>
          </a:p>
        </p:txBody>
      </p:sp>
      <p:pic>
        <p:nvPicPr>
          <p:cNvPr id="3" name="Picture 2" descr="A diagram of a website&#10;&#10;Description automatically generated">
            <a:extLst>
              <a:ext uri="{FF2B5EF4-FFF2-40B4-BE49-F238E27FC236}">
                <a16:creationId xmlns:a16="http://schemas.microsoft.com/office/drawing/2014/main" id="{5F3C334D-F786-B9E9-CBD1-ACDC6A4E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82" y="2918200"/>
            <a:ext cx="6617594" cy="1837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F60D4-784C-ABFC-A416-11A4C746A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132" b="-157"/>
          <a:stretch/>
        </p:blipFill>
        <p:spPr>
          <a:xfrm>
            <a:off x="624626" y="-10252"/>
            <a:ext cx="4349127" cy="6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4950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F3E7-FB3D-1D08-946C-31F763F4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Machine Diagram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70315-9DE0-3767-FF07-9C7B15A19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4" y="1825625"/>
            <a:ext cx="2112228" cy="1434299"/>
          </a:xfrm>
        </p:spPr>
        <p:txBody>
          <a:bodyPr>
            <a:normAutofit/>
          </a:bodyPr>
          <a:lstStyle/>
          <a:p>
            <a:r>
              <a:rPr lang="en-US"/>
              <a:t>Action</a:t>
            </a:r>
          </a:p>
          <a:p>
            <a:r>
              <a:rPr lang="en-US"/>
              <a:t>Transition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79A5F-520B-119F-F54C-7DC7E71E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991"/>
            <a:ext cx="8469780" cy="3863009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20EFA7-0A69-4337-B3D8-DB1FC9091413}"/>
              </a:ext>
            </a:extLst>
          </p:cNvPr>
          <p:cNvSpPr txBox="1">
            <a:spLocks/>
          </p:cNvSpPr>
          <p:nvPr/>
        </p:nvSpPr>
        <p:spPr>
          <a:xfrm>
            <a:off x="2863964" y="1843012"/>
            <a:ext cx="1442993" cy="14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State</a:t>
            </a:r>
          </a:p>
          <a:p>
            <a:r>
              <a:rPr lang="en-US"/>
              <a:t>Guard</a:t>
            </a:r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29533B-9AB2-1D2E-6027-6EAA4B5A5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5" y="3076002"/>
            <a:ext cx="9524684" cy="3781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54CE0C-5857-E2AD-F836-E7B4F00A91C8}"/>
              </a:ext>
            </a:extLst>
          </p:cNvPr>
          <p:cNvSpPr txBox="1"/>
          <p:nvPr/>
        </p:nvSpPr>
        <p:spPr>
          <a:xfrm>
            <a:off x="5034332" y="1754156"/>
            <a:ext cx="6226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When “Action” happens, A “Transition” occurs to change from one “State” to the other. IFF “Guard” is true</a:t>
            </a:r>
          </a:p>
        </p:txBody>
      </p:sp>
    </p:spTree>
    <p:extLst>
      <p:ext uri="{BB962C8B-B14F-4D97-AF65-F5344CB8AC3E}">
        <p14:creationId xmlns:p14="http://schemas.microsoft.com/office/powerpoint/2010/main" val="2768100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13" grpId="0"/>
      <p:bldP spid="13" grpId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6B65-E300-10EC-3A7D-69D75A10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831B-3B3C-EDCC-2199-5FF8DCB9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36" y="4450969"/>
            <a:ext cx="3363726" cy="1576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74617-40B3-F2A1-5A4F-9808135C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" y="4027593"/>
            <a:ext cx="5902170" cy="562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E63035-A86F-2436-F991-A3412F59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0" y="1972700"/>
            <a:ext cx="6286869" cy="617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937A0-E1D8-F7AD-9F4F-AFADFBF04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90" y="2363692"/>
            <a:ext cx="3722045" cy="1896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2272A-C05F-A8C8-B7C8-D9A0AF99D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90" y="2357758"/>
            <a:ext cx="4370772" cy="1645447"/>
          </a:xfrm>
          <a:prstGeom prst="rect">
            <a:avLst/>
          </a:prstGeom>
        </p:spPr>
      </p:pic>
      <p:pic>
        <p:nvPicPr>
          <p:cNvPr id="9" name="Picture 8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0C972EE8-0CE7-56AF-86C9-C6B87EC64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88" y="2165521"/>
            <a:ext cx="5813394" cy="46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1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7C7C-73E8-2F3D-2424-201277CC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4B95A7-E74A-EDCF-E731-B5BCD45C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9" y="2293019"/>
            <a:ext cx="3087238" cy="3481018"/>
          </a:xfrm>
          <a:prstGeom prst="rect">
            <a:avLst/>
          </a:prstGeom>
        </p:spPr>
      </p:pic>
      <p:pic>
        <p:nvPicPr>
          <p:cNvPr id="6" name="Picture 5" descr="A screenshot of a computer software&#10;&#10;Description automatically generated">
            <a:extLst>
              <a:ext uri="{FF2B5EF4-FFF2-40B4-BE49-F238E27FC236}">
                <a16:creationId xmlns:a16="http://schemas.microsoft.com/office/drawing/2014/main" id="{6E6A4527-D764-A6E9-C877-DFA2AF13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17" y="2235880"/>
            <a:ext cx="2990866" cy="3730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FB02BA-DA46-3675-C10A-7D963A7801F4}"/>
              </a:ext>
            </a:extLst>
          </p:cNvPr>
          <p:cNvSpPr txBox="1"/>
          <p:nvPr/>
        </p:nvSpPr>
        <p:spPr>
          <a:xfrm>
            <a:off x="3888767" y="2223954"/>
            <a:ext cx="4631634" cy="3384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Tips for creating a UML Diagram: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type of diagram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task at hand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layout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 simple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consistency</a:t>
            </a:r>
          </a:p>
        </p:txBody>
      </p:sp>
    </p:spTree>
    <p:extLst>
      <p:ext uri="{BB962C8B-B14F-4D97-AF65-F5344CB8AC3E}">
        <p14:creationId xmlns:p14="http://schemas.microsoft.com/office/powerpoint/2010/main" val="3232526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4C70AF6-FDC2-56D2-B0F1-6BE0184DB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CE9B092E-D66A-4EA7-BBE1-CCA8B9061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619ED9A-EBDC-4CCF-8262-9B63942F3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0654581-F706-475D-ABF0-14EE63DB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6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3CD3-CA2E-E9CF-638E-792A1FBB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3A59-4C5D-65EC-A933-0316642A6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Case</a:t>
            </a:r>
          </a:p>
          <a:p>
            <a:r>
              <a:rPr lang="en-US"/>
              <a:t>Sequence </a:t>
            </a:r>
          </a:p>
          <a:p>
            <a:r>
              <a:rPr lang="en-US"/>
              <a:t>Class</a:t>
            </a:r>
          </a:p>
          <a:p>
            <a:r>
              <a:rPr lang="en-US"/>
              <a:t>Activity</a:t>
            </a:r>
          </a:p>
          <a:p>
            <a:r>
              <a:rPr lang="en-US"/>
              <a:t>State </a:t>
            </a:r>
          </a:p>
          <a:p>
            <a:r>
              <a:rPr lang="en-US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160221685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B03A-EAB8-8986-6E99-C48B9FA7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47CB3-0BE8-17BE-E57B-24EE7D0947A1}"/>
              </a:ext>
            </a:extLst>
          </p:cNvPr>
          <p:cNvSpPr txBox="1"/>
          <p:nvPr/>
        </p:nvSpPr>
        <p:spPr>
          <a:xfrm>
            <a:off x="872007" y="2548943"/>
            <a:ext cx="940426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Use-case diagrams are used to depict the functional requirements of a system.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They focus on the interactions between users (actors) and the system itself.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Depict specific functionalities that the system must perform.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Use-case diagrams are employed during the early stages of software development to define and clarify system requirements.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They serve as a high-level view of the system's functionality and help in communication between stakeholders.</a:t>
            </a:r>
            <a:br>
              <a:rPr lang="en-US" dirty="0">
                <a:ea typeface="+mn-lt"/>
                <a:cs typeface="+mn-lt"/>
              </a:rPr>
            </a:br>
            <a:br>
              <a:rPr lang="en-US" dirty="0"/>
            </a:br>
            <a:r>
              <a:rPr lang="en-US" dirty="0">
                <a:ea typeface="+mn-lt"/>
                <a:cs typeface="+mn-lt"/>
              </a:rPr>
              <a:t>Use-case diagrams do not provide detailed information about the inner workings of the system.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21412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&#10;&#10;Description automatically generated">
            <a:extLst>
              <a:ext uri="{FF2B5EF4-FFF2-40B4-BE49-F238E27FC236}">
                <a16:creationId xmlns:a16="http://schemas.microsoft.com/office/drawing/2014/main" id="{C34C1A3B-6BCB-8769-349C-887C26EF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513" y="4512"/>
            <a:ext cx="5437030" cy="68597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9EE852-A08D-43CF-9782-C89CDC41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93" y="2759084"/>
            <a:ext cx="4760049" cy="1336295"/>
          </a:xfrm>
        </p:spPr>
        <p:txBody>
          <a:bodyPr/>
          <a:lstStyle/>
          <a:p>
            <a:r>
              <a:rPr lang="en-US"/>
              <a:t>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420311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D8A1-BEE7-B480-D67C-3C79BB6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D22FE-63E2-2815-260C-912CA04693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7" y="1516596"/>
            <a:ext cx="9442651" cy="515753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25223706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D8A1-BEE7-B480-D67C-3C79BB6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70333-B6EE-5AED-6E8A-B4A9A36FB20A}"/>
              </a:ext>
            </a:extLst>
          </p:cNvPr>
          <p:cNvSpPr txBox="1"/>
          <p:nvPr/>
        </p:nvSpPr>
        <p:spPr>
          <a:xfrm>
            <a:off x="456197" y="1967664"/>
            <a:ext cx="488883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abon Next LT"/>
                <a:cs typeface="Sabon Next LT"/>
              </a:rPr>
              <a:t>Two additional features:</a:t>
            </a:r>
          </a:p>
          <a:p>
            <a:endParaRPr lang="en-US" sz="2400" dirty="0">
              <a:latin typeface="Sabon Next LT"/>
              <a:cs typeface="Sabon Next LT"/>
            </a:endParaRPr>
          </a:p>
          <a:p>
            <a:r>
              <a:rPr lang="en-US" sz="2400" dirty="0">
                <a:latin typeface="Sabon Next LT"/>
                <a:cs typeface="Sabon Next LT"/>
              </a:rPr>
              <a:t>1-Multiple actors:</a:t>
            </a:r>
          </a:p>
          <a:p>
            <a:r>
              <a:rPr lang="en-US" sz="2400" dirty="0">
                <a:latin typeface="Sabon Next LT"/>
                <a:cs typeface="Sabon Next LT"/>
              </a:rPr>
              <a:t>   -</a:t>
            </a:r>
            <a:r>
              <a:rPr lang="en-US" sz="2000" dirty="0">
                <a:latin typeface="Sabon Next LT"/>
                <a:ea typeface="+mn-lt"/>
                <a:cs typeface="+mn-lt"/>
              </a:rPr>
              <a:t>Medical Receptionist</a:t>
            </a:r>
            <a:endParaRPr lang="en-US" sz="2000" dirty="0">
              <a:latin typeface="Sabon Next LT"/>
              <a:cs typeface="Sabon Next LT"/>
            </a:endParaRPr>
          </a:p>
          <a:p>
            <a:r>
              <a:rPr lang="en-US" sz="2000" dirty="0">
                <a:latin typeface="Sabon Next LT"/>
                <a:cs typeface="Sabon Next LT"/>
              </a:rPr>
              <a:t>   -PRS</a:t>
            </a:r>
          </a:p>
          <a:p>
            <a:endParaRPr lang="en-US" sz="2000" dirty="0">
              <a:latin typeface="Sabon Next LT"/>
              <a:cs typeface="Sabon Next LT"/>
            </a:endParaRPr>
          </a:p>
          <a:p>
            <a:endParaRPr lang="en-US" dirty="0">
              <a:latin typeface="Sabon Next LT"/>
              <a:cs typeface="Sabon Next LT"/>
            </a:endParaRPr>
          </a:p>
          <a:p>
            <a:endParaRPr lang="en-US" dirty="0">
              <a:latin typeface="Sabon Next LT"/>
              <a:cs typeface="Sabon Next LT"/>
            </a:endParaRPr>
          </a:p>
          <a:p>
            <a:r>
              <a:rPr lang="en-US" sz="2400" dirty="0">
                <a:latin typeface="Sabon Next LT"/>
                <a:cs typeface="Sabon Next LT"/>
              </a:rPr>
              <a:t>2-Object instantiation</a:t>
            </a:r>
          </a:p>
          <a:p>
            <a:r>
              <a:rPr lang="en-US" sz="2000" dirty="0">
                <a:latin typeface="Sabon Next LT"/>
                <a:cs typeface="Sabon Next LT"/>
              </a:rPr>
              <a:t>   -Summary</a:t>
            </a:r>
          </a:p>
        </p:txBody>
      </p:sp>
      <p:pic>
        <p:nvPicPr>
          <p:cNvPr id="5" name="Picture 4" descr="A diagram of a medical receptionist&#10;&#10;Description automatically generated">
            <a:extLst>
              <a:ext uri="{FF2B5EF4-FFF2-40B4-BE49-F238E27FC236}">
                <a16:creationId xmlns:a16="http://schemas.microsoft.com/office/drawing/2014/main" id="{C70DCDAE-580A-D375-A2E7-24625C7E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52" y="1339015"/>
            <a:ext cx="6527542" cy="46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777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0806-E7E9-5F71-A1E5-43A9C5E3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085" y="58911"/>
            <a:ext cx="3677696" cy="979025"/>
          </a:xfrm>
        </p:spPr>
        <p:txBody>
          <a:bodyPr>
            <a:normAutofit/>
          </a:bodyPr>
          <a:lstStyle/>
          <a:p>
            <a:pPr algn="ctr"/>
            <a:r>
              <a:rPr lang="en-GB" sz="2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Diagrams</a:t>
            </a:r>
            <a:r>
              <a:rPr lang="en-GB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BB77C9-32B8-D21A-B6BF-4B049C4F6547}"/>
              </a:ext>
            </a:extLst>
          </p:cNvPr>
          <p:cNvSpPr txBox="1">
            <a:spLocks/>
          </p:cNvSpPr>
          <p:nvPr/>
        </p:nvSpPr>
        <p:spPr>
          <a:xfrm>
            <a:off x="406706" y="2766725"/>
            <a:ext cx="5190227" cy="1473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 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 a </a:t>
            </a:r>
            <a:r>
              <a:rPr lang="en-GB" sz="1800" b="1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fundamental tool in software engineering 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used to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visually represen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 the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structure and relationships between classes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 a system.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AC018-4FA4-D860-CBFD-B50D752C4D55}"/>
              </a:ext>
            </a:extLst>
          </p:cNvPr>
          <p:cNvSpPr txBox="1">
            <a:spLocks/>
          </p:cNvSpPr>
          <p:nvPr/>
        </p:nvSpPr>
        <p:spPr>
          <a:xfrm>
            <a:off x="492226" y="5141740"/>
            <a:ext cx="441086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Classes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Represented by boxes, classes encapsulate data and behaviours (attributes and methods) of objects.</a:t>
            </a: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2515-1402-DE1D-65C3-0CE48336BB00}"/>
              </a:ext>
            </a:extLst>
          </p:cNvPr>
          <p:cNvSpPr txBox="1"/>
          <p:nvPr/>
        </p:nvSpPr>
        <p:spPr>
          <a:xfrm>
            <a:off x="6095999" y="1107444"/>
            <a:ext cx="5701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Attributes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 traits or properties of an object in a class. They show what an object knows or has. For example, in a car class, attributes like colour, model, and year define what each car object looks like or what features it has.</a:t>
            </a: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7C01-F3D4-0D4D-D632-D1B4F1375D59}"/>
              </a:ext>
            </a:extLst>
          </p:cNvPr>
          <p:cNvSpPr txBox="1"/>
          <p:nvPr/>
        </p:nvSpPr>
        <p:spPr>
          <a:xfrm>
            <a:off x="6392425" y="2856240"/>
            <a:ext cx="51082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Methods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 actions that objects in a class know how to do. For instance, in a car class, methods like </a:t>
            </a:r>
            <a:r>
              <a:rPr lang="en-GB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GB" sz="1800" b="1" kern="1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startEngine</a:t>
            </a:r>
            <a:r>
              <a:rPr lang="en-GB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()'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GB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GB" sz="1800" b="1" kern="1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changeGear</a:t>
            </a:r>
            <a:r>
              <a:rPr lang="en-GB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()' 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show what a car can do, like starting the engine or shifting gears.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4BD30-292A-B2EE-871A-6BCFDC71C990}"/>
              </a:ext>
            </a:extLst>
          </p:cNvPr>
          <p:cNvSpPr txBox="1"/>
          <p:nvPr/>
        </p:nvSpPr>
        <p:spPr>
          <a:xfrm>
            <a:off x="180507" y="1176952"/>
            <a:ext cx="5915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are part of a language called Unified Modelling Language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(UML), 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which is like a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common language 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used by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designers to draw pictures 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that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show different parts of systems</a:t>
            </a:r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that </a:t>
            </a:r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use objects.</a:t>
            </a:r>
            <a:endParaRPr lang="en-GB" sz="1800" b="1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4AE37-0EA2-DA97-942C-082EECE2AC57}"/>
              </a:ext>
            </a:extLst>
          </p:cNvPr>
          <p:cNvSpPr txBox="1"/>
          <p:nvPr/>
        </p:nvSpPr>
        <p:spPr>
          <a:xfrm>
            <a:off x="6513898" y="5141740"/>
            <a:ext cx="4865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Relationships</a:t>
            </a:r>
          </a:p>
          <a:p>
            <a:pPr algn="ctr"/>
            <a:r>
              <a:rPr lang="en-GB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Display connections between classes, such as associations, dependencies, inheritance, and more.</a:t>
            </a:r>
            <a:endParaRPr lang="en-GB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5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10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6F9E90-7610-AD2B-6F4F-2C32B6DCBB1C}"/>
              </a:ext>
            </a:extLst>
          </p:cNvPr>
          <p:cNvSpPr txBox="1">
            <a:spLocks/>
          </p:cNvSpPr>
          <p:nvPr/>
        </p:nvSpPr>
        <p:spPr>
          <a:xfrm>
            <a:off x="120580" y="2529162"/>
            <a:ext cx="4039438" cy="955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latin typeface="Times New Roman" panose="02020603050405020304" pitchFamily="18" charset="0"/>
                <a:ea typeface="Calibri" panose="020F0502020204030204" pitchFamily="34" charset="0"/>
              </a:rPr>
              <a:t>Importance </a:t>
            </a:r>
          </a:p>
          <a:p>
            <a:pPr algn="ctr"/>
            <a:r>
              <a:rPr lang="en-GB" sz="2400" b="1">
                <a:latin typeface="Times New Roman" panose="02020603050405020304" pitchFamily="18" charset="0"/>
                <a:ea typeface="Calibri" panose="020F0502020204030204" pitchFamily="34" charset="0"/>
              </a:rPr>
              <a:t>of </a:t>
            </a:r>
            <a:r>
              <a:rPr lang="en-GB" sz="2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</a:t>
            </a:r>
            <a:r>
              <a:rPr lang="en-GB" sz="2400" b="1">
                <a:latin typeface="Times New Roman" panose="02020603050405020304" pitchFamily="18" charset="0"/>
                <a:ea typeface="Calibri" panose="020F0502020204030204" pitchFamily="34" charset="0"/>
              </a:rPr>
              <a:t> in Software Engineering</a:t>
            </a:r>
            <a:r>
              <a:rPr lang="en-GB" sz="2400" b="1"/>
              <a:t> </a:t>
            </a:r>
            <a:endParaRPr lang="en-US" sz="24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BAD471-F344-6F20-6493-96B2A540493E}"/>
              </a:ext>
            </a:extLst>
          </p:cNvPr>
          <p:cNvSpPr txBox="1">
            <a:spLocks/>
          </p:cNvSpPr>
          <p:nvPr/>
        </p:nvSpPr>
        <p:spPr>
          <a:xfrm>
            <a:off x="120580" y="4732774"/>
            <a:ext cx="11987683" cy="2011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Visualization: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 are like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maps that make it easy for everyone to see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 talk about </a:t>
            </a: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how a system is built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They help folks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understand complex designs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without getting lost in the details.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System Planning and Analysis: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act like a planning tool at the beginning of making something new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They help figure out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pieces are needed, how they connect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how they work together before building anything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Code Generation: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They serve as a blueprint for implementation, </a:t>
            </a: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guiding developers in writing code and establishing relationships between classes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the actual software.</a:t>
            </a:r>
            <a:endParaRPr lang="en-GB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Documentation: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Class diagrams serve as valuable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documentation for future reference,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enabling maintenance and updates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 software systems over time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F48B-52A7-A643-DA14-6C971CE7A037}"/>
              </a:ext>
            </a:extLst>
          </p:cNvPr>
          <p:cNvSpPr txBox="1"/>
          <p:nvPr/>
        </p:nvSpPr>
        <p:spPr>
          <a:xfrm>
            <a:off x="298099" y="597329"/>
            <a:ext cx="118101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'+' </a:t>
            </a: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(public):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Public attributes/methods are </a:t>
            </a:r>
            <a:r>
              <a:rPr lang="en-GB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accessible from anywhere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both within and outside the class. </a:t>
            </a:r>
          </a:p>
          <a:p>
            <a:r>
              <a:rPr lang="en-GB" sz="14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'-'</a:t>
            </a: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(private):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Private attributes/methods are only accessible within the class itself. </a:t>
            </a:r>
            <a:endParaRPr lang="en-GB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4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'#'</a:t>
            </a:r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(protected):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Protected attributes/methods are accessible within the class and its subclasses (in inheritance). </a:t>
            </a:r>
            <a:endParaRPr lang="en-GB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6886D-8E10-2130-7A09-6F233C318086}"/>
              </a:ext>
            </a:extLst>
          </p:cNvPr>
          <p:cNvSpPr txBox="1"/>
          <p:nvPr/>
        </p:nvSpPr>
        <p:spPr>
          <a:xfrm>
            <a:off x="227762" y="230783"/>
            <a:ext cx="11098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Visibility notations </a:t>
            </a:r>
            <a:r>
              <a:rPr lang="en-GB" sz="1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(public, private, protected) indicate the </a:t>
            </a:r>
            <a:r>
              <a:rPr lang="en-GB" sz="1400" b="1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accessibility of attributes and methods within a class.</a:t>
            </a:r>
            <a:endParaRPr lang="en-GB" sz="1400" b="1" i="1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phone - Difference between + and - methods in Objective-c - Stack Overflow">
            <a:extLst>
              <a:ext uri="{FF2B5EF4-FFF2-40B4-BE49-F238E27FC236}">
                <a16:creationId xmlns:a16="http://schemas.microsoft.com/office/drawing/2014/main" id="{5220FDAA-04AC-C477-A6C8-FA135DD1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8" y="1362316"/>
            <a:ext cx="6792639" cy="334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5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8E4E-A762-43B1-238B-79D6F78E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2766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3D961C-801B-DD6C-E819-C8619164BD4D}"/>
              </a:ext>
            </a:extLst>
          </p:cNvPr>
          <p:cNvSpPr txBox="1">
            <a:spLocks/>
          </p:cNvSpPr>
          <p:nvPr/>
        </p:nvSpPr>
        <p:spPr>
          <a:xfrm>
            <a:off x="9727661" y="1326382"/>
            <a:ext cx="2464339" cy="3516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</a:t>
            </a:r>
          </a:p>
          <a:p>
            <a:pPr algn="ctr"/>
            <a:r>
              <a:rPr lang="en-GB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Class Diagrams</a:t>
            </a:r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Relationships</a:t>
            </a:r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8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213B3A"/>
      </a:dk2>
      <a:lt2>
        <a:srgbClr val="E8E6E2"/>
      </a:lt2>
      <a:accent1>
        <a:srgbClr val="93A2C9"/>
      </a:accent1>
      <a:accent2>
        <a:srgbClr val="7BA9BD"/>
      </a:accent2>
      <a:accent3>
        <a:srgbClr val="7FADA8"/>
      </a:accent3>
      <a:accent4>
        <a:srgbClr val="72AF90"/>
      </a:accent4>
      <a:accent5>
        <a:srgbClr val="7DAE80"/>
      </a:accent5>
      <a:accent6>
        <a:srgbClr val="86AD71"/>
      </a:accent6>
      <a:hlink>
        <a:srgbClr val="918158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ee609f-32f1-4d76-9edc-3adfe1583d0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5B900E765E34BA9E268DB6100CBBB" ma:contentTypeVersion="13" ma:contentTypeDescription="Create a new document." ma:contentTypeScope="" ma:versionID="ccb80a73e45b749de45030be187ff82b">
  <xsd:schema xmlns:xsd="http://www.w3.org/2001/XMLSchema" xmlns:xs="http://www.w3.org/2001/XMLSchema" xmlns:p="http://schemas.microsoft.com/office/2006/metadata/properties" xmlns:ns3="18ee609f-32f1-4d76-9edc-3adfe1583d01" xmlns:ns4="edf8bdba-8943-470c-8053-5032dff865c0" targetNamespace="http://schemas.microsoft.com/office/2006/metadata/properties" ma:root="true" ma:fieldsID="1ca76fc25f8f97de8ce436d715fda6ef" ns3:_="" ns4:_="">
    <xsd:import namespace="18ee609f-32f1-4d76-9edc-3adfe1583d01"/>
    <xsd:import namespace="edf8bdba-8943-470c-8053-5032dff865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ee609f-32f1-4d76-9edc-3adfe1583d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f8bdba-8943-470c-8053-5032dff86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59918C-4DB9-49E8-A19B-FC94AA1DAF60}">
  <ds:schemaRefs>
    <ds:schemaRef ds:uri="http://schemas.microsoft.com/office/2006/metadata/properties"/>
    <ds:schemaRef ds:uri="http://www.w3.org/2000/xmlns/"/>
    <ds:schemaRef ds:uri="18ee609f-32f1-4d76-9edc-3adfe1583d01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490AA56D-4962-4F1A-A4F3-E2D817A344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AA448-4306-4D85-9271-123B0BAFEA2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ee609f-32f1-4d76-9edc-3adfe1583d01"/>
    <ds:schemaRef ds:uri="edf8bdba-8943-470c-8053-5032dff865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DappledVTI</vt:lpstr>
      <vt:lpstr>UML Diagrams</vt:lpstr>
      <vt:lpstr>Introduction</vt:lpstr>
      <vt:lpstr>Use-Case Diagram</vt:lpstr>
      <vt:lpstr>Use-Case Diagram</vt:lpstr>
      <vt:lpstr>Sequence Diagram</vt:lpstr>
      <vt:lpstr>Sequence Diagram</vt:lpstr>
      <vt:lpstr>Class Diagrams </vt:lpstr>
      <vt:lpstr>PowerPoint Presentation</vt:lpstr>
      <vt:lpstr>PowerPoint Presentation</vt:lpstr>
      <vt:lpstr>Real-World Example </vt:lpstr>
      <vt:lpstr>Activity Diagram</vt:lpstr>
      <vt:lpstr>State Machine Diagram</vt:lpstr>
      <vt:lpstr>Component Diagram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Diagrams</dc:title>
  <dc:creator>Deku Nahas</dc:creator>
  <cp:lastModifiedBy>Ibrahim Waziri,A. Abubakar</cp:lastModifiedBy>
  <cp:revision>89</cp:revision>
  <dcterms:created xsi:type="dcterms:W3CDTF">2023-12-02T10:02:02Z</dcterms:created>
  <dcterms:modified xsi:type="dcterms:W3CDTF">2023-12-06T11:30:06Z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0x0101006D05B900E765E34BA9E268DB6100CBBB</vt:lpwstr>
  </property>
</Properties>
</file>